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9601200" cy="12801600" type="A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17" autoAdjust="0"/>
    <p:restoredTop sz="94660"/>
  </p:normalViewPr>
  <p:slideViewPr>
    <p:cSldViewPr snapToGrid="0">
      <p:cViewPr>
        <p:scale>
          <a:sx n="100" d="100"/>
          <a:sy n="100" d="100"/>
        </p:scale>
        <p:origin x="1806" y="-313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20090" y="2095079"/>
            <a:ext cx="8161020" cy="4456853"/>
          </a:xfrm>
        </p:spPr>
        <p:txBody>
          <a:bodyPr anchor="b"/>
          <a:lstStyle>
            <a:lvl1pPr algn="ctr">
              <a:defRPr sz="6300"/>
            </a:lvl1pPr>
          </a:lstStyle>
          <a:p>
            <a:r>
              <a:rPr lang="en-US"/>
              <a:t>Click to edit Master title style</a:t>
            </a:r>
            <a:endParaRPr lang="en-US" dirty="0"/>
          </a:p>
        </p:txBody>
      </p:sp>
      <p:sp>
        <p:nvSpPr>
          <p:cNvPr id="3" name="Subtitle 2"/>
          <p:cNvSpPr>
            <a:spLocks noGrp="1"/>
          </p:cNvSpPr>
          <p:nvPr>
            <p:ph type="subTitle" idx="1"/>
          </p:nvPr>
        </p:nvSpPr>
        <p:spPr>
          <a:xfrm>
            <a:off x="1200150" y="6723805"/>
            <a:ext cx="7200900" cy="3090756"/>
          </a:xfrm>
        </p:spPr>
        <p:txBody>
          <a:bodyPr/>
          <a:lstStyle>
            <a:lvl1pPr marL="0" indent="0" algn="ctr">
              <a:buNone/>
              <a:defRPr sz="2520"/>
            </a:lvl1pPr>
            <a:lvl2pPr marL="480048" indent="0" algn="ctr">
              <a:buNone/>
              <a:defRPr sz="2100"/>
            </a:lvl2pPr>
            <a:lvl3pPr marL="960096" indent="0" algn="ctr">
              <a:buNone/>
              <a:defRPr sz="1891"/>
            </a:lvl3pPr>
            <a:lvl4pPr marL="1440144" indent="0" algn="ctr">
              <a:buNone/>
              <a:defRPr sz="1680"/>
            </a:lvl4pPr>
            <a:lvl5pPr marL="1920192" indent="0" algn="ctr">
              <a:buNone/>
              <a:defRPr sz="1680"/>
            </a:lvl5pPr>
            <a:lvl6pPr marL="2400240" indent="0" algn="ctr">
              <a:buNone/>
              <a:defRPr sz="1680"/>
            </a:lvl6pPr>
            <a:lvl7pPr marL="2880288" indent="0" algn="ctr">
              <a:buNone/>
              <a:defRPr sz="1680"/>
            </a:lvl7pPr>
            <a:lvl8pPr marL="3360336" indent="0" algn="ctr">
              <a:buNone/>
              <a:defRPr sz="1680"/>
            </a:lvl8pPr>
            <a:lvl9pPr marL="3840384" indent="0" algn="ctr">
              <a:buNone/>
              <a:defRPr sz="168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F7503253-56D1-4D8E-96D5-7320BBF0AF81}" type="datetimeFigureOut">
              <a:rPr lang="en-IE" smtClean="0"/>
              <a:t>27/01/2022</a:t>
            </a:fld>
            <a:endParaRPr lang="en-IE"/>
          </a:p>
        </p:txBody>
      </p:sp>
      <p:sp>
        <p:nvSpPr>
          <p:cNvPr id="5" name="Footer Placeholder 4"/>
          <p:cNvSpPr>
            <a:spLocks noGrp="1"/>
          </p:cNvSpPr>
          <p:nvPr>
            <p:ph type="ftr" sz="quarter" idx="11"/>
          </p:nvPr>
        </p:nvSpPr>
        <p:spPr/>
        <p:txBody>
          <a:bodyPr/>
          <a:lstStyle/>
          <a:p>
            <a:endParaRPr lang="en-IE"/>
          </a:p>
        </p:txBody>
      </p:sp>
      <p:sp>
        <p:nvSpPr>
          <p:cNvPr id="6" name="Slide Number Placeholder 5"/>
          <p:cNvSpPr>
            <a:spLocks noGrp="1"/>
          </p:cNvSpPr>
          <p:nvPr>
            <p:ph type="sldNum" sz="quarter" idx="12"/>
          </p:nvPr>
        </p:nvSpPr>
        <p:spPr/>
        <p:txBody>
          <a:bodyPr/>
          <a:lstStyle/>
          <a:p>
            <a:fld id="{E283F840-06FF-434A-A9C4-D785DED09E02}" type="slidenum">
              <a:rPr lang="en-IE" smtClean="0"/>
              <a:t>‹#›</a:t>
            </a:fld>
            <a:endParaRPr lang="en-IE"/>
          </a:p>
        </p:txBody>
      </p:sp>
    </p:spTree>
    <p:extLst>
      <p:ext uri="{BB962C8B-B14F-4D97-AF65-F5344CB8AC3E}">
        <p14:creationId xmlns:p14="http://schemas.microsoft.com/office/powerpoint/2010/main" val="82931287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7503253-56D1-4D8E-96D5-7320BBF0AF81}" type="datetimeFigureOut">
              <a:rPr lang="en-IE" smtClean="0"/>
              <a:t>27/01/2022</a:t>
            </a:fld>
            <a:endParaRPr lang="en-IE"/>
          </a:p>
        </p:txBody>
      </p:sp>
      <p:sp>
        <p:nvSpPr>
          <p:cNvPr id="5" name="Footer Placeholder 4"/>
          <p:cNvSpPr>
            <a:spLocks noGrp="1"/>
          </p:cNvSpPr>
          <p:nvPr>
            <p:ph type="ftr" sz="quarter" idx="11"/>
          </p:nvPr>
        </p:nvSpPr>
        <p:spPr/>
        <p:txBody>
          <a:bodyPr/>
          <a:lstStyle/>
          <a:p>
            <a:endParaRPr lang="en-IE"/>
          </a:p>
        </p:txBody>
      </p:sp>
      <p:sp>
        <p:nvSpPr>
          <p:cNvPr id="6" name="Slide Number Placeholder 5"/>
          <p:cNvSpPr>
            <a:spLocks noGrp="1"/>
          </p:cNvSpPr>
          <p:nvPr>
            <p:ph type="sldNum" sz="quarter" idx="12"/>
          </p:nvPr>
        </p:nvSpPr>
        <p:spPr/>
        <p:txBody>
          <a:bodyPr/>
          <a:lstStyle/>
          <a:p>
            <a:fld id="{E283F840-06FF-434A-A9C4-D785DED09E02}" type="slidenum">
              <a:rPr lang="en-IE" smtClean="0"/>
              <a:t>‹#›</a:t>
            </a:fld>
            <a:endParaRPr lang="en-IE"/>
          </a:p>
        </p:txBody>
      </p:sp>
    </p:spTree>
    <p:extLst>
      <p:ext uri="{BB962C8B-B14F-4D97-AF65-F5344CB8AC3E}">
        <p14:creationId xmlns:p14="http://schemas.microsoft.com/office/powerpoint/2010/main" val="307377839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70860" y="681567"/>
            <a:ext cx="2070259" cy="10848764"/>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60084" y="681567"/>
            <a:ext cx="6090761" cy="1084876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7503253-56D1-4D8E-96D5-7320BBF0AF81}" type="datetimeFigureOut">
              <a:rPr lang="en-IE" smtClean="0"/>
              <a:t>27/01/2022</a:t>
            </a:fld>
            <a:endParaRPr lang="en-IE"/>
          </a:p>
        </p:txBody>
      </p:sp>
      <p:sp>
        <p:nvSpPr>
          <p:cNvPr id="5" name="Footer Placeholder 4"/>
          <p:cNvSpPr>
            <a:spLocks noGrp="1"/>
          </p:cNvSpPr>
          <p:nvPr>
            <p:ph type="ftr" sz="quarter" idx="11"/>
          </p:nvPr>
        </p:nvSpPr>
        <p:spPr/>
        <p:txBody>
          <a:bodyPr/>
          <a:lstStyle/>
          <a:p>
            <a:endParaRPr lang="en-IE"/>
          </a:p>
        </p:txBody>
      </p:sp>
      <p:sp>
        <p:nvSpPr>
          <p:cNvPr id="6" name="Slide Number Placeholder 5"/>
          <p:cNvSpPr>
            <a:spLocks noGrp="1"/>
          </p:cNvSpPr>
          <p:nvPr>
            <p:ph type="sldNum" sz="quarter" idx="12"/>
          </p:nvPr>
        </p:nvSpPr>
        <p:spPr/>
        <p:txBody>
          <a:bodyPr/>
          <a:lstStyle/>
          <a:p>
            <a:fld id="{E283F840-06FF-434A-A9C4-D785DED09E02}" type="slidenum">
              <a:rPr lang="en-IE" smtClean="0"/>
              <a:t>‹#›</a:t>
            </a:fld>
            <a:endParaRPr lang="en-IE"/>
          </a:p>
        </p:txBody>
      </p:sp>
    </p:spTree>
    <p:extLst>
      <p:ext uri="{BB962C8B-B14F-4D97-AF65-F5344CB8AC3E}">
        <p14:creationId xmlns:p14="http://schemas.microsoft.com/office/powerpoint/2010/main" val="18067380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7503253-56D1-4D8E-96D5-7320BBF0AF81}" type="datetimeFigureOut">
              <a:rPr lang="en-IE" smtClean="0"/>
              <a:t>27/01/2022</a:t>
            </a:fld>
            <a:endParaRPr lang="en-IE"/>
          </a:p>
        </p:txBody>
      </p:sp>
      <p:sp>
        <p:nvSpPr>
          <p:cNvPr id="5" name="Footer Placeholder 4"/>
          <p:cNvSpPr>
            <a:spLocks noGrp="1"/>
          </p:cNvSpPr>
          <p:nvPr>
            <p:ph type="ftr" sz="quarter" idx="11"/>
          </p:nvPr>
        </p:nvSpPr>
        <p:spPr/>
        <p:txBody>
          <a:bodyPr/>
          <a:lstStyle/>
          <a:p>
            <a:endParaRPr lang="en-IE"/>
          </a:p>
        </p:txBody>
      </p:sp>
      <p:sp>
        <p:nvSpPr>
          <p:cNvPr id="6" name="Slide Number Placeholder 5"/>
          <p:cNvSpPr>
            <a:spLocks noGrp="1"/>
          </p:cNvSpPr>
          <p:nvPr>
            <p:ph type="sldNum" sz="quarter" idx="12"/>
          </p:nvPr>
        </p:nvSpPr>
        <p:spPr/>
        <p:txBody>
          <a:bodyPr/>
          <a:lstStyle/>
          <a:p>
            <a:fld id="{E283F840-06FF-434A-A9C4-D785DED09E02}" type="slidenum">
              <a:rPr lang="en-IE" smtClean="0"/>
              <a:t>‹#›</a:t>
            </a:fld>
            <a:endParaRPr lang="en-IE"/>
          </a:p>
        </p:txBody>
      </p:sp>
    </p:spTree>
    <p:extLst>
      <p:ext uri="{BB962C8B-B14F-4D97-AF65-F5344CB8AC3E}">
        <p14:creationId xmlns:p14="http://schemas.microsoft.com/office/powerpoint/2010/main" val="361692243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5082" y="3191515"/>
            <a:ext cx="8281035" cy="5325109"/>
          </a:xfrm>
        </p:spPr>
        <p:txBody>
          <a:bodyPr anchor="b"/>
          <a:lstStyle>
            <a:lvl1pPr>
              <a:defRPr sz="6300"/>
            </a:lvl1pPr>
          </a:lstStyle>
          <a:p>
            <a:r>
              <a:rPr lang="en-US"/>
              <a:t>Click to edit Master title style</a:t>
            </a:r>
            <a:endParaRPr lang="en-US" dirty="0"/>
          </a:p>
        </p:txBody>
      </p:sp>
      <p:sp>
        <p:nvSpPr>
          <p:cNvPr id="3" name="Text Placeholder 2"/>
          <p:cNvSpPr>
            <a:spLocks noGrp="1"/>
          </p:cNvSpPr>
          <p:nvPr>
            <p:ph type="body" idx="1"/>
          </p:nvPr>
        </p:nvSpPr>
        <p:spPr>
          <a:xfrm>
            <a:off x="655082" y="8567000"/>
            <a:ext cx="8281035" cy="2800349"/>
          </a:xfrm>
        </p:spPr>
        <p:txBody>
          <a:bodyPr/>
          <a:lstStyle>
            <a:lvl1pPr marL="0" indent="0">
              <a:buNone/>
              <a:defRPr sz="2520">
                <a:solidFill>
                  <a:schemeClr val="tx1"/>
                </a:solidFill>
              </a:defRPr>
            </a:lvl1pPr>
            <a:lvl2pPr marL="480048" indent="0">
              <a:buNone/>
              <a:defRPr sz="2100">
                <a:solidFill>
                  <a:schemeClr val="tx1">
                    <a:tint val="75000"/>
                  </a:schemeClr>
                </a:solidFill>
              </a:defRPr>
            </a:lvl2pPr>
            <a:lvl3pPr marL="960096" indent="0">
              <a:buNone/>
              <a:defRPr sz="1891">
                <a:solidFill>
                  <a:schemeClr val="tx1">
                    <a:tint val="75000"/>
                  </a:schemeClr>
                </a:solidFill>
              </a:defRPr>
            </a:lvl3pPr>
            <a:lvl4pPr marL="1440144" indent="0">
              <a:buNone/>
              <a:defRPr sz="1680">
                <a:solidFill>
                  <a:schemeClr val="tx1">
                    <a:tint val="75000"/>
                  </a:schemeClr>
                </a:solidFill>
              </a:defRPr>
            </a:lvl4pPr>
            <a:lvl5pPr marL="1920192" indent="0">
              <a:buNone/>
              <a:defRPr sz="1680">
                <a:solidFill>
                  <a:schemeClr val="tx1">
                    <a:tint val="75000"/>
                  </a:schemeClr>
                </a:solidFill>
              </a:defRPr>
            </a:lvl5pPr>
            <a:lvl6pPr marL="2400240" indent="0">
              <a:buNone/>
              <a:defRPr sz="1680">
                <a:solidFill>
                  <a:schemeClr val="tx1">
                    <a:tint val="75000"/>
                  </a:schemeClr>
                </a:solidFill>
              </a:defRPr>
            </a:lvl6pPr>
            <a:lvl7pPr marL="2880288" indent="0">
              <a:buNone/>
              <a:defRPr sz="1680">
                <a:solidFill>
                  <a:schemeClr val="tx1">
                    <a:tint val="75000"/>
                  </a:schemeClr>
                </a:solidFill>
              </a:defRPr>
            </a:lvl7pPr>
            <a:lvl8pPr marL="3360336" indent="0">
              <a:buNone/>
              <a:defRPr sz="1680">
                <a:solidFill>
                  <a:schemeClr val="tx1">
                    <a:tint val="75000"/>
                  </a:schemeClr>
                </a:solidFill>
              </a:defRPr>
            </a:lvl8pPr>
            <a:lvl9pPr marL="3840384" indent="0">
              <a:buNone/>
              <a:defRPr sz="168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7503253-56D1-4D8E-96D5-7320BBF0AF81}" type="datetimeFigureOut">
              <a:rPr lang="en-IE" smtClean="0"/>
              <a:t>27/01/2022</a:t>
            </a:fld>
            <a:endParaRPr lang="en-IE"/>
          </a:p>
        </p:txBody>
      </p:sp>
      <p:sp>
        <p:nvSpPr>
          <p:cNvPr id="5" name="Footer Placeholder 4"/>
          <p:cNvSpPr>
            <a:spLocks noGrp="1"/>
          </p:cNvSpPr>
          <p:nvPr>
            <p:ph type="ftr" sz="quarter" idx="11"/>
          </p:nvPr>
        </p:nvSpPr>
        <p:spPr/>
        <p:txBody>
          <a:bodyPr/>
          <a:lstStyle/>
          <a:p>
            <a:endParaRPr lang="en-IE"/>
          </a:p>
        </p:txBody>
      </p:sp>
      <p:sp>
        <p:nvSpPr>
          <p:cNvPr id="6" name="Slide Number Placeholder 5"/>
          <p:cNvSpPr>
            <a:spLocks noGrp="1"/>
          </p:cNvSpPr>
          <p:nvPr>
            <p:ph type="sldNum" sz="quarter" idx="12"/>
          </p:nvPr>
        </p:nvSpPr>
        <p:spPr/>
        <p:txBody>
          <a:bodyPr/>
          <a:lstStyle/>
          <a:p>
            <a:fld id="{E283F840-06FF-434A-A9C4-D785DED09E02}" type="slidenum">
              <a:rPr lang="en-IE" smtClean="0"/>
              <a:t>‹#›</a:t>
            </a:fld>
            <a:endParaRPr lang="en-IE"/>
          </a:p>
        </p:txBody>
      </p:sp>
    </p:spTree>
    <p:extLst>
      <p:ext uri="{BB962C8B-B14F-4D97-AF65-F5344CB8AC3E}">
        <p14:creationId xmlns:p14="http://schemas.microsoft.com/office/powerpoint/2010/main" val="243079065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60083" y="3407833"/>
            <a:ext cx="4080510" cy="812249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860608" y="3407833"/>
            <a:ext cx="4080510" cy="812249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F7503253-56D1-4D8E-96D5-7320BBF0AF81}" type="datetimeFigureOut">
              <a:rPr lang="en-IE" smtClean="0"/>
              <a:t>27/01/2022</a:t>
            </a:fld>
            <a:endParaRPr lang="en-IE"/>
          </a:p>
        </p:txBody>
      </p:sp>
      <p:sp>
        <p:nvSpPr>
          <p:cNvPr id="6" name="Footer Placeholder 5"/>
          <p:cNvSpPr>
            <a:spLocks noGrp="1"/>
          </p:cNvSpPr>
          <p:nvPr>
            <p:ph type="ftr" sz="quarter" idx="11"/>
          </p:nvPr>
        </p:nvSpPr>
        <p:spPr/>
        <p:txBody>
          <a:bodyPr/>
          <a:lstStyle/>
          <a:p>
            <a:endParaRPr lang="en-IE"/>
          </a:p>
        </p:txBody>
      </p:sp>
      <p:sp>
        <p:nvSpPr>
          <p:cNvPr id="7" name="Slide Number Placeholder 6"/>
          <p:cNvSpPr>
            <a:spLocks noGrp="1"/>
          </p:cNvSpPr>
          <p:nvPr>
            <p:ph type="sldNum" sz="quarter" idx="12"/>
          </p:nvPr>
        </p:nvSpPr>
        <p:spPr/>
        <p:txBody>
          <a:bodyPr/>
          <a:lstStyle/>
          <a:p>
            <a:fld id="{E283F840-06FF-434A-A9C4-D785DED09E02}" type="slidenum">
              <a:rPr lang="en-IE" smtClean="0"/>
              <a:t>‹#›</a:t>
            </a:fld>
            <a:endParaRPr lang="en-IE"/>
          </a:p>
        </p:txBody>
      </p:sp>
    </p:spTree>
    <p:extLst>
      <p:ext uri="{BB962C8B-B14F-4D97-AF65-F5344CB8AC3E}">
        <p14:creationId xmlns:p14="http://schemas.microsoft.com/office/powerpoint/2010/main" val="23956523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61334" y="681571"/>
            <a:ext cx="8281035" cy="2474384"/>
          </a:xfrm>
        </p:spPr>
        <p:txBody>
          <a:bodyPr/>
          <a:lstStyle/>
          <a:p>
            <a:r>
              <a:rPr lang="en-US"/>
              <a:t>Click to edit Master title style</a:t>
            </a:r>
            <a:endParaRPr lang="en-US" dirty="0"/>
          </a:p>
        </p:txBody>
      </p:sp>
      <p:sp>
        <p:nvSpPr>
          <p:cNvPr id="3" name="Text Placeholder 2"/>
          <p:cNvSpPr>
            <a:spLocks noGrp="1"/>
          </p:cNvSpPr>
          <p:nvPr>
            <p:ph type="body" idx="1"/>
          </p:nvPr>
        </p:nvSpPr>
        <p:spPr>
          <a:xfrm>
            <a:off x="661334" y="3138173"/>
            <a:ext cx="4061757" cy="1537969"/>
          </a:xfrm>
        </p:spPr>
        <p:txBody>
          <a:bodyPr anchor="b"/>
          <a:lstStyle>
            <a:lvl1pPr marL="0" indent="0">
              <a:buNone/>
              <a:defRPr sz="2520" b="1"/>
            </a:lvl1pPr>
            <a:lvl2pPr marL="480048" indent="0">
              <a:buNone/>
              <a:defRPr sz="2100" b="1"/>
            </a:lvl2pPr>
            <a:lvl3pPr marL="960096" indent="0">
              <a:buNone/>
              <a:defRPr sz="1891" b="1"/>
            </a:lvl3pPr>
            <a:lvl4pPr marL="1440144" indent="0">
              <a:buNone/>
              <a:defRPr sz="1680" b="1"/>
            </a:lvl4pPr>
            <a:lvl5pPr marL="1920192" indent="0">
              <a:buNone/>
              <a:defRPr sz="1680" b="1"/>
            </a:lvl5pPr>
            <a:lvl6pPr marL="2400240" indent="0">
              <a:buNone/>
              <a:defRPr sz="1680" b="1"/>
            </a:lvl6pPr>
            <a:lvl7pPr marL="2880288" indent="0">
              <a:buNone/>
              <a:defRPr sz="1680" b="1"/>
            </a:lvl7pPr>
            <a:lvl8pPr marL="3360336" indent="0">
              <a:buNone/>
              <a:defRPr sz="1680" b="1"/>
            </a:lvl8pPr>
            <a:lvl9pPr marL="3840384" indent="0">
              <a:buNone/>
              <a:defRPr sz="1680" b="1"/>
            </a:lvl9pPr>
          </a:lstStyle>
          <a:p>
            <a:pPr lvl="0"/>
            <a:r>
              <a:rPr lang="en-US"/>
              <a:t>Click to edit Master text styles</a:t>
            </a:r>
          </a:p>
        </p:txBody>
      </p:sp>
      <p:sp>
        <p:nvSpPr>
          <p:cNvPr id="4" name="Content Placeholder 3"/>
          <p:cNvSpPr>
            <a:spLocks noGrp="1"/>
          </p:cNvSpPr>
          <p:nvPr>
            <p:ph sz="half" idx="2"/>
          </p:nvPr>
        </p:nvSpPr>
        <p:spPr>
          <a:xfrm>
            <a:off x="661334" y="4676140"/>
            <a:ext cx="4061757" cy="687789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860608" y="3138173"/>
            <a:ext cx="4081761" cy="1537969"/>
          </a:xfrm>
        </p:spPr>
        <p:txBody>
          <a:bodyPr anchor="b"/>
          <a:lstStyle>
            <a:lvl1pPr marL="0" indent="0">
              <a:buNone/>
              <a:defRPr sz="2520" b="1"/>
            </a:lvl1pPr>
            <a:lvl2pPr marL="480048" indent="0">
              <a:buNone/>
              <a:defRPr sz="2100" b="1"/>
            </a:lvl2pPr>
            <a:lvl3pPr marL="960096" indent="0">
              <a:buNone/>
              <a:defRPr sz="1891" b="1"/>
            </a:lvl3pPr>
            <a:lvl4pPr marL="1440144" indent="0">
              <a:buNone/>
              <a:defRPr sz="1680" b="1"/>
            </a:lvl4pPr>
            <a:lvl5pPr marL="1920192" indent="0">
              <a:buNone/>
              <a:defRPr sz="1680" b="1"/>
            </a:lvl5pPr>
            <a:lvl6pPr marL="2400240" indent="0">
              <a:buNone/>
              <a:defRPr sz="1680" b="1"/>
            </a:lvl6pPr>
            <a:lvl7pPr marL="2880288" indent="0">
              <a:buNone/>
              <a:defRPr sz="1680" b="1"/>
            </a:lvl7pPr>
            <a:lvl8pPr marL="3360336" indent="0">
              <a:buNone/>
              <a:defRPr sz="1680" b="1"/>
            </a:lvl8pPr>
            <a:lvl9pPr marL="3840384" indent="0">
              <a:buNone/>
              <a:defRPr sz="1680" b="1"/>
            </a:lvl9pPr>
          </a:lstStyle>
          <a:p>
            <a:pPr lvl="0"/>
            <a:r>
              <a:rPr lang="en-US"/>
              <a:t>Click to edit Master text styles</a:t>
            </a:r>
          </a:p>
        </p:txBody>
      </p:sp>
      <p:sp>
        <p:nvSpPr>
          <p:cNvPr id="6" name="Content Placeholder 5"/>
          <p:cNvSpPr>
            <a:spLocks noGrp="1"/>
          </p:cNvSpPr>
          <p:nvPr>
            <p:ph sz="quarter" idx="4"/>
          </p:nvPr>
        </p:nvSpPr>
        <p:spPr>
          <a:xfrm>
            <a:off x="4860608" y="4676140"/>
            <a:ext cx="4081761" cy="687789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F7503253-56D1-4D8E-96D5-7320BBF0AF81}" type="datetimeFigureOut">
              <a:rPr lang="en-IE" smtClean="0"/>
              <a:t>27/01/2022</a:t>
            </a:fld>
            <a:endParaRPr lang="en-IE"/>
          </a:p>
        </p:txBody>
      </p:sp>
      <p:sp>
        <p:nvSpPr>
          <p:cNvPr id="8" name="Footer Placeholder 7"/>
          <p:cNvSpPr>
            <a:spLocks noGrp="1"/>
          </p:cNvSpPr>
          <p:nvPr>
            <p:ph type="ftr" sz="quarter" idx="11"/>
          </p:nvPr>
        </p:nvSpPr>
        <p:spPr/>
        <p:txBody>
          <a:bodyPr/>
          <a:lstStyle/>
          <a:p>
            <a:endParaRPr lang="en-IE"/>
          </a:p>
        </p:txBody>
      </p:sp>
      <p:sp>
        <p:nvSpPr>
          <p:cNvPr id="9" name="Slide Number Placeholder 8"/>
          <p:cNvSpPr>
            <a:spLocks noGrp="1"/>
          </p:cNvSpPr>
          <p:nvPr>
            <p:ph type="sldNum" sz="quarter" idx="12"/>
          </p:nvPr>
        </p:nvSpPr>
        <p:spPr/>
        <p:txBody>
          <a:bodyPr/>
          <a:lstStyle/>
          <a:p>
            <a:fld id="{E283F840-06FF-434A-A9C4-D785DED09E02}" type="slidenum">
              <a:rPr lang="en-IE" smtClean="0"/>
              <a:t>‹#›</a:t>
            </a:fld>
            <a:endParaRPr lang="en-IE"/>
          </a:p>
        </p:txBody>
      </p:sp>
    </p:spTree>
    <p:extLst>
      <p:ext uri="{BB962C8B-B14F-4D97-AF65-F5344CB8AC3E}">
        <p14:creationId xmlns:p14="http://schemas.microsoft.com/office/powerpoint/2010/main" val="181114724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F7503253-56D1-4D8E-96D5-7320BBF0AF81}" type="datetimeFigureOut">
              <a:rPr lang="en-IE" smtClean="0"/>
              <a:t>27/01/2022</a:t>
            </a:fld>
            <a:endParaRPr lang="en-IE"/>
          </a:p>
        </p:txBody>
      </p:sp>
      <p:sp>
        <p:nvSpPr>
          <p:cNvPr id="4" name="Footer Placeholder 3"/>
          <p:cNvSpPr>
            <a:spLocks noGrp="1"/>
          </p:cNvSpPr>
          <p:nvPr>
            <p:ph type="ftr" sz="quarter" idx="11"/>
          </p:nvPr>
        </p:nvSpPr>
        <p:spPr/>
        <p:txBody>
          <a:bodyPr/>
          <a:lstStyle/>
          <a:p>
            <a:endParaRPr lang="en-IE"/>
          </a:p>
        </p:txBody>
      </p:sp>
      <p:sp>
        <p:nvSpPr>
          <p:cNvPr id="5" name="Slide Number Placeholder 4"/>
          <p:cNvSpPr>
            <a:spLocks noGrp="1"/>
          </p:cNvSpPr>
          <p:nvPr>
            <p:ph type="sldNum" sz="quarter" idx="12"/>
          </p:nvPr>
        </p:nvSpPr>
        <p:spPr/>
        <p:txBody>
          <a:bodyPr/>
          <a:lstStyle/>
          <a:p>
            <a:fld id="{E283F840-06FF-434A-A9C4-D785DED09E02}" type="slidenum">
              <a:rPr lang="en-IE" smtClean="0"/>
              <a:t>‹#›</a:t>
            </a:fld>
            <a:endParaRPr lang="en-IE"/>
          </a:p>
        </p:txBody>
      </p:sp>
    </p:spTree>
    <p:extLst>
      <p:ext uri="{BB962C8B-B14F-4D97-AF65-F5344CB8AC3E}">
        <p14:creationId xmlns:p14="http://schemas.microsoft.com/office/powerpoint/2010/main" val="30534136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7503253-56D1-4D8E-96D5-7320BBF0AF81}" type="datetimeFigureOut">
              <a:rPr lang="en-IE" smtClean="0"/>
              <a:t>27/01/2022</a:t>
            </a:fld>
            <a:endParaRPr lang="en-IE"/>
          </a:p>
        </p:txBody>
      </p:sp>
      <p:sp>
        <p:nvSpPr>
          <p:cNvPr id="3" name="Footer Placeholder 2"/>
          <p:cNvSpPr>
            <a:spLocks noGrp="1"/>
          </p:cNvSpPr>
          <p:nvPr>
            <p:ph type="ftr" sz="quarter" idx="11"/>
          </p:nvPr>
        </p:nvSpPr>
        <p:spPr/>
        <p:txBody>
          <a:bodyPr/>
          <a:lstStyle/>
          <a:p>
            <a:endParaRPr lang="en-IE"/>
          </a:p>
        </p:txBody>
      </p:sp>
      <p:sp>
        <p:nvSpPr>
          <p:cNvPr id="4" name="Slide Number Placeholder 3"/>
          <p:cNvSpPr>
            <a:spLocks noGrp="1"/>
          </p:cNvSpPr>
          <p:nvPr>
            <p:ph type="sldNum" sz="quarter" idx="12"/>
          </p:nvPr>
        </p:nvSpPr>
        <p:spPr/>
        <p:txBody>
          <a:bodyPr/>
          <a:lstStyle/>
          <a:p>
            <a:fld id="{E283F840-06FF-434A-A9C4-D785DED09E02}" type="slidenum">
              <a:rPr lang="en-IE" smtClean="0"/>
              <a:t>‹#›</a:t>
            </a:fld>
            <a:endParaRPr lang="en-IE"/>
          </a:p>
        </p:txBody>
      </p:sp>
    </p:spTree>
    <p:extLst>
      <p:ext uri="{BB962C8B-B14F-4D97-AF65-F5344CB8AC3E}">
        <p14:creationId xmlns:p14="http://schemas.microsoft.com/office/powerpoint/2010/main" val="112121933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61334" y="853440"/>
            <a:ext cx="3096637" cy="2987040"/>
          </a:xfrm>
        </p:spPr>
        <p:txBody>
          <a:bodyPr anchor="b"/>
          <a:lstStyle>
            <a:lvl1pPr>
              <a:defRPr sz="3360"/>
            </a:lvl1pPr>
          </a:lstStyle>
          <a:p>
            <a:r>
              <a:rPr lang="en-US"/>
              <a:t>Click to edit Master title style</a:t>
            </a:r>
            <a:endParaRPr lang="en-US" dirty="0"/>
          </a:p>
        </p:txBody>
      </p:sp>
      <p:sp>
        <p:nvSpPr>
          <p:cNvPr id="3" name="Content Placeholder 2"/>
          <p:cNvSpPr>
            <a:spLocks noGrp="1"/>
          </p:cNvSpPr>
          <p:nvPr>
            <p:ph idx="1"/>
          </p:nvPr>
        </p:nvSpPr>
        <p:spPr>
          <a:xfrm>
            <a:off x="4081761" y="1843197"/>
            <a:ext cx="4860608" cy="9097433"/>
          </a:xfrm>
        </p:spPr>
        <p:txBody>
          <a:bodyPr/>
          <a:lstStyle>
            <a:lvl1pPr>
              <a:defRPr sz="3360"/>
            </a:lvl1pPr>
            <a:lvl2pPr>
              <a:defRPr sz="2940"/>
            </a:lvl2pPr>
            <a:lvl3pPr>
              <a:defRPr sz="2520"/>
            </a:lvl3pPr>
            <a:lvl4pPr>
              <a:defRPr sz="2100"/>
            </a:lvl4pPr>
            <a:lvl5pPr>
              <a:defRPr sz="2100"/>
            </a:lvl5pPr>
            <a:lvl6pPr>
              <a:defRPr sz="2100"/>
            </a:lvl6pPr>
            <a:lvl7pPr>
              <a:defRPr sz="2100"/>
            </a:lvl7pPr>
            <a:lvl8pPr>
              <a:defRPr sz="2100"/>
            </a:lvl8pPr>
            <a:lvl9pPr>
              <a:defRPr sz="21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61334" y="3840481"/>
            <a:ext cx="3096637" cy="7114964"/>
          </a:xfrm>
        </p:spPr>
        <p:txBody>
          <a:bodyPr/>
          <a:lstStyle>
            <a:lvl1pPr marL="0" indent="0">
              <a:buNone/>
              <a:defRPr sz="1680"/>
            </a:lvl1pPr>
            <a:lvl2pPr marL="480048" indent="0">
              <a:buNone/>
              <a:defRPr sz="1471"/>
            </a:lvl2pPr>
            <a:lvl3pPr marL="960096" indent="0">
              <a:buNone/>
              <a:defRPr sz="1260"/>
            </a:lvl3pPr>
            <a:lvl4pPr marL="1440144" indent="0">
              <a:buNone/>
              <a:defRPr sz="1051"/>
            </a:lvl4pPr>
            <a:lvl5pPr marL="1920192" indent="0">
              <a:buNone/>
              <a:defRPr sz="1051"/>
            </a:lvl5pPr>
            <a:lvl6pPr marL="2400240" indent="0">
              <a:buNone/>
              <a:defRPr sz="1051"/>
            </a:lvl6pPr>
            <a:lvl7pPr marL="2880288" indent="0">
              <a:buNone/>
              <a:defRPr sz="1051"/>
            </a:lvl7pPr>
            <a:lvl8pPr marL="3360336" indent="0">
              <a:buNone/>
              <a:defRPr sz="1051"/>
            </a:lvl8pPr>
            <a:lvl9pPr marL="3840384" indent="0">
              <a:buNone/>
              <a:defRPr sz="1051"/>
            </a:lvl9pPr>
          </a:lstStyle>
          <a:p>
            <a:pPr lvl="0"/>
            <a:r>
              <a:rPr lang="en-US"/>
              <a:t>Click to edit Master text styles</a:t>
            </a:r>
          </a:p>
        </p:txBody>
      </p:sp>
      <p:sp>
        <p:nvSpPr>
          <p:cNvPr id="5" name="Date Placeholder 4"/>
          <p:cNvSpPr>
            <a:spLocks noGrp="1"/>
          </p:cNvSpPr>
          <p:nvPr>
            <p:ph type="dt" sz="half" idx="10"/>
          </p:nvPr>
        </p:nvSpPr>
        <p:spPr/>
        <p:txBody>
          <a:bodyPr/>
          <a:lstStyle/>
          <a:p>
            <a:fld id="{F7503253-56D1-4D8E-96D5-7320BBF0AF81}" type="datetimeFigureOut">
              <a:rPr lang="en-IE" smtClean="0"/>
              <a:t>27/01/2022</a:t>
            </a:fld>
            <a:endParaRPr lang="en-IE"/>
          </a:p>
        </p:txBody>
      </p:sp>
      <p:sp>
        <p:nvSpPr>
          <p:cNvPr id="6" name="Footer Placeholder 5"/>
          <p:cNvSpPr>
            <a:spLocks noGrp="1"/>
          </p:cNvSpPr>
          <p:nvPr>
            <p:ph type="ftr" sz="quarter" idx="11"/>
          </p:nvPr>
        </p:nvSpPr>
        <p:spPr/>
        <p:txBody>
          <a:bodyPr/>
          <a:lstStyle/>
          <a:p>
            <a:endParaRPr lang="en-IE"/>
          </a:p>
        </p:txBody>
      </p:sp>
      <p:sp>
        <p:nvSpPr>
          <p:cNvPr id="7" name="Slide Number Placeholder 6"/>
          <p:cNvSpPr>
            <a:spLocks noGrp="1"/>
          </p:cNvSpPr>
          <p:nvPr>
            <p:ph type="sldNum" sz="quarter" idx="12"/>
          </p:nvPr>
        </p:nvSpPr>
        <p:spPr/>
        <p:txBody>
          <a:bodyPr/>
          <a:lstStyle/>
          <a:p>
            <a:fld id="{E283F840-06FF-434A-A9C4-D785DED09E02}" type="slidenum">
              <a:rPr lang="en-IE" smtClean="0"/>
              <a:t>‹#›</a:t>
            </a:fld>
            <a:endParaRPr lang="en-IE"/>
          </a:p>
        </p:txBody>
      </p:sp>
    </p:spTree>
    <p:extLst>
      <p:ext uri="{BB962C8B-B14F-4D97-AF65-F5344CB8AC3E}">
        <p14:creationId xmlns:p14="http://schemas.microsoft.com/office/powerpoint/2010/main" val="49892510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61334" y="853440"/>
            <a:ext cx="3096637" cy="2987040"/>
          </a:xfrm>
        </p:spPr>
        <p:txBody>
          <a:bodyPr anchor="b"/>
          <a:lstStyle>
            <a:lvl1pPr>
              <a:defRPr sz="3360"/>
            </a:lvl1pPr>
          </a:lstStyle>
          <a:p>
            <a:r>
              <a:rPr lang="en-US"/>
              <a:t>Click to edit Master title style</a:t>
            </a:r>
            <a:endParaRPr lang="en-US" dirty="0"/>
          </a:p>
        </p:txBody>
      </p:sp>
      <p:sp>
        <p:nvSpPr>
          <p:cNvPr id="3" name="Picture Placeholder 2"/>
          <p:cNvSpPr>
            <a:spLocks noGrp="1" noChangeAspect="1"/>
          </p:cNvSpPr>
          <p:nvPr>
            <p:ph type="pic" idx="1"/>
          </p:nvPr>
        </p:nvSpPr>
        <p:spPr>
          <a:xfrm>
            <a:off x="4081761" y="1843197"/>
            <a:ext cx="4860608" cy="9097433"/>
          </a:xfrm>
        </p:spPr>
        <p:txBody>
          <a:bodyPr anchor="t"/>
          <a:lstStyle>
            <a:lvl1pPr marL="0" indent="0">
              <a:buNone/>
              <a:defRPr sz="3360"/>
            </a:lvl1pPr>
            <a:lvl2pPr marL="480048" indent="0">
              <a:buNone/>
              <a:defRPr sz="2940"/>
            </a:lvl2pPr>
            <a:lvl3pPr marL="960096" indent="0">
              <a:buNone/>
              <a:defRPr sz="2520"/>
            </a:lvl3pPr>
            <a:lvl4pPr marL="1440144" indent="0">
              <a:buNone/>
              <a:defRPr sz="2100"/>
            </a:lvl4pPr>
            <a:lvl5pPr marL="1920192" indent="0">
              <a:buNone/>
              <a:defRPr sz="2100"/>
            </a:lvl5pPr>
            <a:lvl6pPr marL="2400240" indent="0">
              <a:buNone/>
              <a:defRPr sz="2100"/>
            </a:lvl6pPr>
            <a:lvl7pPr marL="2880288" indent="0">
              <a:buNone/>
              <a:defRPr sz="2100"/>
            </a:lvl7pPr>
            <a:lvl8pPr marL="3360336" indent="0">
              <a:buNone/>
              <a:defRPr sz="2100"/>
            </a:lvl8pPr>
            <a:lvl9pPr marL="3840384" indent="0">
              <a:buNone/>
              <a:defRPr sz="2100"/>
            </a:lvl9pPr>
          </a:lstStyle>
          <a:p>
            <a:r>
              <a:rPr lang="en-US"/>
              <a:t>Click icon to add picture</a:t>
            </a:r>
            <a:endParaRPr lang="en-US" dirty="0"/>
          </a:p>
        </p:txBody>
      </p:sp>
      <p:sp>
        <p:nvSpPr>
          <p:cNvPr id="4" name="Text Placeholder 3"/>
          <p:cNvSpPr>
            <a:spLocks noGrp="1"/>
          </p:cNvSpPr>
          <p:nvPr>
            <p:ph type="body" sz="half" idx="2"/>
          </p:nvPr>
        </p:nvSpPr>
        <p:spPr>
          <a:xfrm>
            <a:off x="661334" y="3840481"/>
            <a:ext cx="3096637" cy="7114964"/>
          </a:xfrm>
        </p:spPr>
        <p:txBody>
          <a:bodyPr/>
          <a:lstStyle>
            <a:lvl1pPr marL="0" indent="0">
              <a:buNone/>
              <a:defRPr sz="1680"/>
            </a:lvl1pPr>
            <a:lvl2pPr marL="480048" indent="0">
              <a:buNone/>
              <a:defRPr sz="1471"/>
            </a:lvl2pPr>
            <a:lvl3pPr marL="960096" indent="0">
              <a:buNone/>
              <a:defRPr sz="1260"/>
            </a:lvl3pPr>
            <a:lvl4pPr marL="1440144" indent="0">
              <a:buNone/>
              <a:defRPr sz="1051"/>
            </a:lvl4pPr>
            <a:lvl5pPr marL="1920192" indent="0">
              <a:buNone/>
              <a:defRPr sz="1051"/>
            </a:lvl5pPr>
            <a:lvl6pPr marL="2400240" indent="0">
              <a:buNone/>
              <a:defRPr sz="1051"/>
            </a:lvl6pPr>
            <a:lvl7pPr marL="2880288" indent="0">
              <a:buNone/>
              <a:defRPr sz="1051"/>
            </a:lvl7pPr>
            <a:lvl8pPr marL="3360336" indent="0">
              <a:buNone/>
              <a:defRPr sz="1051"/>
            </a:lvl8pPr>
            <a:lvl9pPr marL="3840384" indent="0">
              <a:buNone/>
              <a:defRPr sz="1051"/>
            </a:lvl9pPr>
          </a:lstStyle>
          <a:p>
            <a:pPr lvl="0"/>
            <a:r>
              <a:rPr lang="en-US"/>
              <a:t>Click to edit Master text styles</a:t>
            </a:r>
          </a:p>
        </p:txBody>
      </p:sp>
      <p:sp>
        <p:nvSpPr>
          <p:cNvPr id="5" name="Date Placeholder 4"/>
          <p:cNvSpPr>
            <a:spLocks noGrp="1"/>
          </p:cNvSpPr>
          <p:nvPr>
            <p:ph type="dt" sz="half" idx="10"/>
          </p:nvPr>
        </p:nvSpPr>
        <p:spPr/>
        <p:txBody>
          <a:bodyPr/>
          <a:lstStyle/>
          <a:p>
            <a:fld id="{F7503253-56D1-4D8E-96D5-7320BBF0AF81}" type="datetimeFigureOut">
              <a:rPr lang="en-IE" smtClean="0"/>
              <a:t>27/01/2022</a:t>
            </a:fld>
            <a:endParaRPr lang="en-IE"/>
          </a:p>
        </p:txBody>
      </p:sp>
      <p:sp>
        <p:nvSpPr>
          <p:cNvPr id="6" name="Footer Placeholder 5"/>
          <p:cNvSpPr>
            <a:spLocks noGrp="1"/>
          </p:cNvSpPr>
          <p:nvPr>
            <p:ph type="ftr" sz="quarter" idx="11"/>
          </p:nvPr>
        </p:nvSpPr>
        <p:spPr/>
        <p:txBody>
          <a:bodyPr/>
          <a:lstStyle/>
          <a:p>
            <a:endParaRPr lang="en-IE"/>
          </a:p>
        </p:txBody>
      </p:sp>
      <p:sp>
        <p:nvSpPr>
          <p:cNvPr id="7" name="Slide Number Placeholder 6"/>
          <p:cNvSpPr>
            <a:spLocks noGrp="1"/>
          </p:cNvSpPr>
          <p:nvPr>
            <p:ph type="sldNum" sz="quarter" idx="12"/>
          </p:nvPr>
        </p:nvSpPr>
        <p:spPr/>
        <p:txBody>
          <a:bodyPr/>
          <a:lstStyle/>
          <a:p>
            <a:fld id="{E283F840-06FF-434A-A9C4-D785DED09E02}" type="slidenum">
              <a:rPr lang="en-IE" smtClean="0"/>
              <a:t>‹#›</a:t>
            </a:fld>
            <a:endParaRPr lang="en-IE"/>
          </a:p>
        </p:txBody>
      </p:sp>
    </p:spTree>
    <p:extLst>
      <p:ext uri="{BB962C8B-B14F-4D97-AF65-F5344CB8AC3E}">
        <p14:creationId xmlns:p14="http://schemas.microsoft.com/office/powerpoint/2010/main" val="401663389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60083" y="681571"/>
            <a:ext cx="8281035" cy="2474384"/>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60083" y="3407833"/>
            <a:ext cx="8281035" cy="8122499"/>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60083" y="11865190"/>
            <a:ext cx="2160270" cy="681567"/>
          </a:xfrm>
          <a:prstGeom prst="rect">
            <a:avLst/>
          </a:prstGeom>
        </p:spPr>
        <p:txBody>
          <a:bodyPr vert="horz" lIns="91440" tIns="45720" rIns="91440" bIns="45720" rtlCol="0" anchor="ctr"/>
          <a:lstStyle>
            <a:lvl1pPr algn="l">
              <a:defRPr sz="1260">
                <a:solidFill>
                  <a:schemeClr val="tx1">
                    <a:tint val="75000"/>
                  </a:schemeClr>
                </a:solidFill>
              </a:defRPr>
            </a:lvl1pPr>
          </a:lstStyle>
          <a:p>
            <a:fld id="{F7503253-56D1-4D8E-96D5-7320BBF0AF81}" type="datetimeFigureOut">
              <a:rPr lang="en-IE" smtClean="0"/>
              <a:t>27/01/2022</a:t>
            </a:fld>
            <a:endParaRPr lang="en-IE"/>
          </a:p>
        </p:txBody>
      </p:sp>
      <p:sp>
        <p:nvSpPr>
          <p:cNvPr id="5" name="Footer Placeholder 4"/>
          <p:cNvSpPr>
            <a:spLocks noGrp="1"/>
          </p:cNvSpPr>
          <p:nvPr>
            <p:ph type="ftr" sz="quarter" idx="3"/>
          </p:nvPr>
        </p:nvSpPr>
        <p:spPr>
          <a:xfrm>
            <a:off x="3180398" y="11865190"/>
            <a:ext cx="3240405" cy="681567"/>
          </a:xfrm>
          <a:prstGeom prst="rect">
            <a:avLst/>
          </a:prstGeom>
        </p:spPr>
        <p:txBody>
          <a:bodyPr vert="horz" lIns="91440" tIns="45720" rIns="91440" bIns="45720" rtlCol="0" anchor="ctr"/>
          <a:lstStyle>
            <a:lvl1pPr algn="ctr">
              <a:defRPr sz="1260">
                <a:solidFill>
                  <a:schemeClr val="tx1">
                    <a:tint val="75000"/>
                  </a:schemeClr>
                </a:solidFill>
              </a:defRPr>
            </a:lvl1pPr>
          </a:lstStyle>
          <a:p>
            <a:endParaRPr lang="en-IE"/>
          </a:p>
        </p:txBody>
      </p:sp>
      <p:sp>
        <p:nvSpPr>
          <p:cNvPr id="6" name="Slide Number Placeholder 5"/>
          <p:cNvSpPr>
            <a:spLocks noGrp="1"/>
          </p:cNvSpPr>
          <p:nvPr>
            <p:ph type="sldNum" sz="quarter" idx="4"/>
          </p:nvPr>
        </p:nvSpPr>
        <p:spPr>
          <a:xfrm>
            <a:off x="6780848" y="11865190"/>
            <a:ext cx="2160270" cy="681567"/>
          </a:xfrm>
          <a:prstGeom prst="rect">
            <a:avLst/>
          </a:prstGeom>
        </p:spPr>
        <p:txBody>
          <a:bodyPr vert="horz" lIns="91440" tIns="45720" rIns="91440" bIns="45720" rtlCol="0" anchor="ctr"/>
          <a:lstStyle>
            <a:lvl1pPr algn="r">
              <a:defRPr sz="1260">
                <a:solidFill>
                  <a:schemeClr val="tx1">
                    <a:tint val="75000"/>
                  </a:schemeClr>
                </a:solidFill>
              </a:defRPr>
            </a:lvl1pPr>
          </a:lstStyle>
          <a:p>
            <a:fld id="{E283F840-06FF-434A-A9C4-D785DED09E02}" type="slidenum">
              <a:rPr lang="en-IE" smtClean="0"/>
              <a:t>‹#›</a:t>
            </a:fld>
            <a:endParaRPr lang="en-IE"/>
          </a:p>
        </p:txBody>
      </p:sp>
    </p:spTree>
    <p:extLst>
      <p:ext uri="{BB962C8B-B14F-4D97-AF65-F5344CB8AC3E}">
        <p14:creationId xmlns:p14="http://schemas.microsoft.com/office/powerpoint/2010/main" val="382815444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60096" rtl="0" eaLnBrk="1" latinLnBrk="0" hangingPunct="1">
        <a:lnSpc>
          <a:spcPct val="90000"/>
        </a:lnSpc>
        <a:spcBef>
          <a:spcPct val="0"/>
        </a:spcBef>
        <a:buNone/>
        <a:defRPr sz="4620" kern="1200">
          <a:solidFill>
            <a:schemeClr val="tx1"/>
          </a:solidFill>
          <a:latin typeface="+mj-lt"/>
          <a:ea typeface="+mj-ea"/>
          <a:cs typeface="+mj-cs"/>
        </a:defRPr>
      </a:lvl1pPr>
    </p:titleStyle>
    <p:bodyStyle>
      <a:lvl1pPr marL="240025" indent="-240025" algn="l" defTabSz="960096" rtl="0" eaLnBrk="1" latinLnBrk="0" hangingPunct="1">
        <a:lnSpc>
          <a:spcPct val="90000"/>
        </a:lnSpc>
        <a:spcBef>
          <a:spcPts val="1051"/>
        </a:spcBef>
        <a:buFont typeface="Arial" panose="020B0604020202020204" pitchFamily="34" charset="0"/>
        <a:buChar char="•"/>
        <a:defRPr sz="2940" kern="1200">
          <a:solidFill>
            <a:schemeClr val="tx1"/>
          </a:solidFill>
          <a:latin typeface="+mn-lt"/>
          <a:ea typeface="+mn-ea"/>
          <a:cs typeface="+mn-cs"/>
        </a:defRPr>
      </a:lvl1pPr>
      <a:lvl2pPr marL="720073" indent="-240025" algn="l" defTabSz="960096" rtl="0" eaLnBrk="1" latinLnBrk="0" hangingPunct="1">
        <a:lnSpc>
          <a:spcPct val="90000"/>
        </a:lnSpc>
        <a:spcBef>
          <a:spcPts val="525"/>
        </a:spcBef>
        <a:buFont typeface="Arial" panose="020B0604020202020204" pitchFamily="34" charset="0"/>
        <a:buChar char="•"/>
        <a:defRPr sz="2520" kern="1200">
          <a:solidFill>
            <a:schemeClr val="tx1"/>
          </a:solidFill>
          <a:latin typeface="+mn-lt"/>
          <a:ea typeface="+mn-ea"/>
          <a:cs typeface="+mn-cs"/>
        </a:defRPr>
      </a:lvl2pPr>
      <a:lvl3pPr marL="1200121" indent="-240025" algn="l" defTabSz="960096" rtl="0" eaLnBrk="1" latinLnBrk="0" hangingPunct="1">
        <a:lnSpc>
          <a:spcPct val="90000"/>
        </a:lnSpc>
        <a:spcBef>
          <a:spcPts val="525"/>
        </a:spcBef>
        <a:buFont typeface="Arial" panose="020B0604020202020204" pitchFamily="34" charset="0"/>
        <a:buChar char="•"/>
        <a:defRPr sz="2100" kern="1200">
          <a:solidFill>
            <a:schemeClr val="tx1"/>
          </a:solidFill>
          <a:latin typeface="+mn-lt"/>
          <a:ea typeface="+mn-ea"/>
          <a:cs typeface="+mn-cs"/>
        </a:defRPr>
      </a:lvl3pPr>
      <a:lvl4pPr marL="1680169" indent="-240025" algn="l" defTabSz="960096" rtl="0" eaLnBrk="1" latinLnBrk="0" hangingPunct="1">
        <a:lnSpc>
          <a:spcPct val="90000"/>
        </a:lnSpc>
        <a:spcBef>
          <a:spcPts val="525"/>
        </a:spcBef>
        <a:buFont typeface="Arial" panose="020B0604020202020204" pitchFamily="34" charset="0"/>
        <a:buChar char="•"/>
        <a:defRPr sz="1891" kern="1200">
          <a:solidFill>
            <a:schemeClr val="tx1"/>
          </a:solidFill>
          <a:latin typeface="+mn-lt"/>
          <a:ea typeface="+mn-ea"/>
          <a:cs typeface="+mn-cs"/>
        </a:defRPr>
      </a:lvl4pPr>
      <a:lvl5pPr marL="2160217" indent="-240025" algn="l" defTabSz="960096" rtl="0" eaLnBrk="1" latinLnBrk="0" hangingPunct="1">
        <a:lnSpc>
          <a:spcPct val="90000"/>
        </a:lnSpc>
        <a:spcBef>
          <a:spcPts val="525"/>
        </a:spcBef>
        <a:buFont typeface="Arial" panose="020B0604020202020204" pitchFamily="34" charset="0"/>
        <a:buChar char="•"/>
        <a:defRPr sz="1891" kern="1200">
          <a:solidFill>
            <a:schemeClr val="tx1"/>
          </a:solidFill>
          <a:latin typeface="+mn-lt"/>
          <a:ea typeface="+mn-ea"/>
          <a:cs typeface="+mn-cs"/>
        </a:defRPr>
      </a:lvl5pPr>
      <a:lvl6pPr marL="2640265" indent="-240025" algn="l" defTabSz="960096" rtl="0" eaLnBrk="1" latinLnBrk="0" hangingPunct="1">
        <a:lnSpc>
          <a:spcPct val="90000"/>
        </a:lnSpc>
        <a:spcBef>
          <a:spcPts val="525"/>
        </a:spcBef>
        <a:buFont typeface="Arial" panose="020B0604020202020204" pitchFamily="34" charset="0"/>
        <a:buChar char="•"/>
        <a:defRPr sz="1891" kern="1200">
          <a:solidFill>
            <a:schemeClr val="tx1"/>
          </a:solidFill>
          <a:latin typeface="+mn-lt"/>
          <a:ea typeface="+mn-ea"/>
          <a:cs typeface="+mn-cs"/>
        </a:defRPr>
      </a:lvl6pPr>
      <a:lvl7pPr marL="3120313" indent="-240025" algn="l" defTabSz="960096" rtl="0" eaLnBrk="1" latinLnBrk="0" hangingPunct="1">
        <a:lnSpc>
          <a:spcPct val="90000"/>
        </a:lnSpc>
        <a:spcBef>
          <a:spcPts val="525"/>
        </a:spcBef>
        <a:buFont typeface="Arial" panose="020B0604020202020204" pitchFamily="34" charset="0"/>
        <a:buChar char="•"/>
        <a:defRPr sz="1891" kern="1200">
          <a:solidFill>
            <a:schemeClr val="tx1"/>
          </a:solidFill>
          <a:latin typeface="+mn-lt"/>
          <a:ea typeface="+mn-ea"/>
          <a:cs typeface="+mn-cs"/>
        </a:defRPr>
      </a:lvl7pPr>
      <a:lvl8pPr marL="3600361" indent="-240025" algn="l" defTabSz="960096" rtl="0" eaLnBrk="1" latinLnBrk="0" hangingPunct="1">
        <a:lnSpc>
          <a:spcPct val="90000"/>
        </a:lnSpc>
        <a:spcBef>
          <a:spcPts val="525"/>
        </a:spcBef>
        <a:buFont typeface="Arial" panose="020B0604020202020204" pitchFamily="34" charset="0"/>
        <a:buChar char="•"/>
        <a:defRPr sz="1891" kern="1200">
          <a:solidFill>
            <a:schemeClr val="tx1"/>
          </a:solidFill>
          <a:latin typeface="+mn-lt"/>
          <a:ea typeface="+mn-ea"/>
          <a:cs typeface="+mn-cs"/>
        </a:defRPr>
      </a:lvl8pPr>
      <a:lvl9pPr marL="4080409" indent="-240025" algn="l" defTabSz="960096" rtl="0" eaLnBrk="1" latinLnBrk="0" hangingPunct="1">
        <a:lnSpc>
          <a:spcPct val="90000"/>
        </a:lnSpc>
        <a:spcBef>
          <a:spcPts val="525"/>
        </a:spcBef>
        <a:buFont typeface="Arial" panose="020B0604020202020204" pitchFamily="34" charset="0"/>
        <a:buChar char="•"/>
        <a:defRPr sz="1891" kern="1200">
          <a:solidFill>
            <a:schemeClr val="tx1"/>
          </a:solidFill>
          <a:latin typeface="+mn-lt"/>
          <a:ea typeface="+mn-ea"/>
          <a:cs typeface="+mn-cs"/>
        </a:defRPr>
      </a:lvl9pPr>
    </p:bodyStyle>
    <p:otherStyle>
      <a:defPPr>
        <a:defRPr lang="en-US"/>
      </a:defPPr>
      <a:lvl1pPr marL="0" algn="l" defTabSz="960096" rtl="0" eaLnBrk="1" latinLnBrk="0" hangingPunct="1">
        <a:defRPr sz="1891" kern="1200">
          <a:solidFill>
            <a:schemeClr val="tx1"/>
          </a:solidFill>
          <a:latin typeface="+mn-lt"/>
          <a:ea typeface="+mn-ea"/>
          <a:cs typeface="+mn-cs"/>
        </a:defRPr>
      </a:lvl1pPr>
      <a:lvl2pPr marL="480048" algn="l" defTabSz="960096" rtl="0" eaLnBrk="1" latinLnBrk="0" hangingPunct="1">
        <a:defRPr sz="1891" kern="1200">
          <a:solidFill>
            <a:schemeClr val="tx1"/>
          </a:solidFill>
          <a:latin typeface="+mn-lt"/>
          <a:ea typeface="+mn-ea"/>
          <a:cs typeface="+mn-cs"/>
        </a:defRPr>
      </a:lvl2pPr>
      <a:lvl3pPr marL="960096" algn="l" defTabSz="960096" rtl="0" eaLnBrk="1" latinLnBrk="0" hangingPunct="1">
        <a:defRPr sz="1891" kern="1200">
          <a:solidFill>
            <a:schemeClr val="tx1"/>
          </a:solidFill>
          <a:latin typeface="+mn-lt"/>
          <a:ea typeface="+mn-ea"/>
          <a:cs typeface="+mn-cs"/>
        </a:defRPr>
      </a:lvl3pPr>
      <a:lvl4pPr marL="1440144" algn="l" defTabSz="960096" rtl="0" eaLnBrk="1" latinLnBrk="0" hangingPunct="1">
        <a:defRPr sz="1891" kern="1200">
          <a:solidFill>
            <a:schemeClr val="tx1"/>
          </a:solidFill>
          <a:latin typeface="+mn-lt"/>
          <a:ea typeface="+mn-ea"/>
          <a:cs typeface="+mn-cs"/>
        </a:defRPr>
      </a:lvl4pPr>
      <a:lvl5pPr marL="1920192" algn="l" defTabSz="960096" rtl="0" eaLnBrk="1" latinLnBrk="0" hangingPunct="1">
        <a:defRPr sz="1891" kern="1200">
          <a:solidFill>
            <a:schemeClr val="tx1"/>
          </a:solidFill>
          <a:latin typeface="+mn-lt"/>
          <a:ea typeface="+mn-ea"/>
          <a:cs typeface="+mn-cs"/>
        </a:defRPr>
      </a:lvl5pPr>
      <a:lvl6pPr marL="2400240" algn="l" defTabSz="960096" rtl="0" eaLnBrk="1" latinLnBrk="0" hangingPunct="1">
        <a:defRPr sz="1891" kern="1200">
          <a:solidFill>
            <a:schemeClr val="tx1"/>
          </a:solidFill>
          <a:latin typeface="+mn-lt"/>
          <a:ea typeface="+mn-ea"/>
          <a:cs typeface="+mn-cs"/>
        </a:defRPr>
      </a:lvl6pPr>
      <a:lvl7pPr marL="2880288" algn="l" defTabSz="960096" rtl="0" eaLnBrk="1" latinLnBrk="0" hangingPunct="1">
        <a:defRPr sz="1891" kern="1200">
          <a:solidFill>
            <a:schemeClr val="tx1"/>
          </a:solidFill>
          <a:latin typeface="+mn-lt"/>
          <a:ea typeface="+mn-ea"/>
          <a:cs typeface="+mn-cs"/>
        </a:defRPr>
      </a:lvl7pPr>
      <a:lvl8pPr marL="3360336" algn="l" defTabSz="960096" rtl="0" eaLnBrk="1" latinLnBrk="0" hangingPunct="1">
        <a:defRPr sz="1891" kern="1200">
          <a:solidFill>
            <a:schemeClr val="tx1"/>
          </a:solidFill>
          <a:latin typeface="+mn-lt"/>
          <a:ea typeface="+mn-ea"/>
          <a:cs typeface="+mn-cs"/>
        </a:defRPr>
      </a:lvl8pPr>
      <a:lvl9pPr marL="3840384" algn="l" defTabSz="960096" rtl="0" eaLnBrk="1" latinLnBrk="0" hangingPunct="1">
        <a:defRPr sz="1891"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hyperlink" Target="mailto:meera.tandan@ucd.ie" TargetMode="External"/><Relationship Id="rId4" Type="http://schemas.openxmlformats.org/officeDocument/2006/relationships/image" Target="../media/image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 name="Text Box 49">
            <a:extLst>
              <a:ext uri="{FF2B5EF4-FFF2-40B4-BE49-F238E27FC236}">
                <a16:creationId xmlns:a16="http://schemas.microsoft.com/office/drawing/2014/main" id="{00291791-4DB4-4F65-A243-1D2732455967}"/>
              </a:ext>
            </a:extLst>
          </p:cNvPr>
          <p:cNvSpPr txBox="1"/>
          <p:nvPr/>
        </p:nvSpPr>
        <p:spPr>
          <a:xfrm>
            <a:off x="240931" y="7290527"/>
            <a:ext cx="3364403" cy="290830"/>
          </a:xfrm>
          <a:prstGeom prst="rect">
            <a:avLst/>
          </a:prstGeom>
          <a:solidFill>
            <a:schemeClr val="lt1"/>
          </a:solid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07000"/>
              </a:lnSpc>
              <a:spcAft>
                <a:spcPts val="800"/>
              </a:spcAft>
            </a:pPr>
            <a:r>
              <a:rPr lang="en-IE" sz="1000" dirty="0">
                <a:effectLst/>
                <a:latin typeface="Calibri" panose="020F0502020204030204" pitchFamily="34" charset="0"/>
                <a:ea typeface="Calibri" panose="020F0502020204030204" pitchFamily="34" charset="0"/>
                <a:cs typeface="Calibri" panose="020F0502020204030204" pitchFamily="34" charset="0"/>
              </a:rPr>
              <a:t>This window pops-up for HF, </a:t>
            </a:r>
            <a:r>
              <a:rPr lang="en-IE" sz="1000" dirty="0" err="1">
                <a:effectLst/>
                <a:latin typeface="Calibri" panose="020F0502020204030204" pitchFamily="34" charset="0"/>
                <a:ea typeface="Calibri" panose="020F0502020204030204" pitchFamily="34" charset="0"/>
                <a:cs typeface="Calibri" panose="020F0502020204030204" pitchFamily="34" charset="0"/>
              </a:rPr>
              <a:t>Afib</a:t>
            </a:r>
            <a:r>
              <a:rPr lang="en-IE" sz="1000" dirty="0">
                <a:effectLst/>
                <a:latin typeface="Calibri" panose="020F0502020204030204" pitchFamily="34" charset="0"/>
                <a:ea typeface="Calibri" panose="020F0502020204030204" pitchFamily="34" charset="0"/>
                <a:cs typeface="Calibri" panose="020F0502020204030204" pitchFamily="34" charset="0"/>
              </a:rPr>
              <a:t> and diabetes respectively </a:t>
            </a:r>
            <a:endParaRPr lang="en-IE" sz="1400" dirty="0">
              <a:effectLst/>
              <a:latin typeface="Calibri" panose="020F0502020204030204" pitchFamily="34" charset="0"/>
              <a:ea typeface="Calibri" panose="020F0502020204030204" pitchFamily="34" charset="0"/>
              <a:cs typeface="Calibri" panose="020F0502020204030204" pitchFamily="34" charset="0"/>
            </a:endParaRPr>
          </a:p>
        </p:txBody>
      </p:sp>
      <p:sp>
        <p:nvSpPr>
          <p:cNvPr id="23" name="TextBox 22">
            <a:extLst>
              <a:ext uri="{FF2B5EF4-FFF2-40B4-BE49-F238E27FC236}">
                <a16:creationId xmlns:a16="http://schemas.microsoft.com/office/drawing/2014/main" id="{E9A1E943-1A6D-40B2-BD8F-655FD154671E}"/>
              </a:ext>
            </a:extLst>
          </p:cNvPr>
          <p:cNvSpPr txBox="1"/>
          <p:nvPr/>
        </p:nvSpPr>
        <p:spPr>
          <a:xfrm>
            <a:off x="377336" y="4204010"/>
            <a:ext cx="3986305" cy="830997"/>
          </a:xfrm>
          <a:prstGeom prst="rect">
            <a:avLst/>
          </a:prstGeom>
          <a:noFill/>
          <a:ln w="3175">
            <a:solidFill>
              <a:srgbClr val="C00000"/>
            </a:solidFill>
          </a:ln>
        </p:spPr>
        <p:txBody>
          <a:bodyPr wrap="square" rtlCol="0">
            <a:spAutoFit/>
          </a:bodyPr>
          <a:lstStyle/>
          <a:p>
            <a:pPr marL="228600" indent="-228600">
              <a:buAutoNum type="alphaUcPeriod"/>
            </a:pPr>
            <a:r>
              <a:rPr lang="en-IE" sz="1200" b="1" u="sng" dirty="0">
                <a:solidFill>
                  <a:srgbClr val="002060"/>
                </a:solidFill>
                <a:latin typeface="Calibri" panose="020F0502020204030204" pitchFamily="34" charset="0"/>
                <a:cs typeface="Calibri" panose="020F0502020204030204" pitchFamily="34" charset="0"/>
              </a:rPr>
              <a:t>For Heart Failure(HF) and </a:t>
            </a:r>
            <a:r>
              <a:rPr lang="en-IE" sz="1200" b="1" u="sng" dirty="0" err="1">
                <a:solidFill>
                  <a:srgbClr val="002060"/>
                </a:solidFill>
                <a:latin typeface="Calibri" panose="020F0502020204030204" pitchFamily="34" charset="0"/>
                <a:cs typeface="Calibri" panose="020F0502020204030204" pitchFamily="34" charset="0"/>
              </a:rPr>
              <a:t>Afib</a:t>
            </a:r>
            <a:r>
              <a:rPr lang="en-IE" sz="1200" b="1" u="sng" dirty="0">
                <a:solidFill>
                  <a:srgbClr val="002060"/>
                </a:solidFill>
                <a:latin typeface="Calibri" panose="020F0502020204030204" pitchFamily="34" charset="0"/>
                <a:cs typeface="Calibri" panose="020F0502020204030204" pitchFamily="34" charset="0"/>
              </a:rPr>
              <a:t> reports</a:t>
            </a:r>
          </a:p>
          <a:p>
            <a:endParaRPr lang="en-IE" sz="1200" b="1" dirty="0">
              <a:solidFill>
                <a:srgbClr val="C00000"/>
              </a:solidFill>
              <a:effectLst/>
              <a:latin typeface="Calibri" panose="020F0502020204030204" pitchFamily="34" charset="0"/>
              <a:ea typeface="Calibri" panose="020F0502020204030204" pitchFamily="34" charset="0"/>
              <a:cs typeface="Calibri" panose="020F0502020204030204" pitchFamily="34" charset="0"/>
            </a:endParaRPr>
          </a:p>
          <a:p>
            <a:r>
              <a:rPr lang="en-IE" sz="1200" b="1" dirty="0">
                <a:solidFill>
                  <a:srgbClr val="C00000"/>
                </a:solidFill>
                <a:latin typeface="Calibri" panose="020F0502020204030204" pitchFamily="34" charset="0"/>
                <a:ea typeface="Calibri" panose="020F0502020204030204" pitchFamily="34" charset="0"/>
                <a:cs typeface="Calibri" panose="020F0502020204030204" pitchFamily="34" charset="0"/>
              </a:rPr>
              <a:t>C</a:t>
            </a:r>
            <a:r>
              <a:rPr lang="en-IE" sz="1200" b="1" dirty="0">
                <a:solidFill>
                  <a:srgbClr val="C00000"/>
                </a:solidFill>
                <a:effectLst/>
                <a:latin typeface="Calibri" panose="020F0502020204030204" pitchFamily="34" charset="0"/>
                <a:ea typeface="Calibri" panose="020F0502020204030204" pitchFamily="34" charset="0"/>
                <a:cs typeface="Calibri" panose="020F0502020204030204" pitchFamily="34" charset="0"/>
              </a:rPr>
              <a:t>lick “Cardiovascular”</a:t>
            </a:r>
            <a:endParaRPr lang="en-IE" sz="1200" dirty="0">
              <a:effectLst/>
              <a:latin typeface="Calibri" panose="020F0502020204030204" pitchFamily="34" charset="0"/>
              <a:ea typeface="Calibri" panose="020F0502020204030204" pitchFamily="34" charset="0"/>
              <a:cs typeface="Calibri" panose="020F0502020204030204" pitchFamily="34" charset="0"/>
            </a:endParaRPr>
          </a:p>
          <a:p>
            <a:pPr marL="228600" indent="-228600">
              <a:buAutoNum type="alphaUcPeriod"/>
            </a:pPr>
            <a:endParaRPr lang="en-IE" sz="1200" b="1" u="sng" dirty="0">
              <a:solidFill>
                <a:srgbClr val="002060"/>
              </a:solidFill>
              <a:latin typeface="Calibri" panose="020F0502020204030204" pitchFamily="34" charset="0"/>
              <a:cs typeface="Calibri" panose="020F0502020204030204" pitchFamily="34" charset="0"/>
            </a:endParaRPr>
          </a:p>
        </p:txBody>
      </p:sp>
      <p:pic>
        <p:nvPicPr>
          <p:cNvPr id="34" name="Picture 33">
            <a:extLst>
              <a:ext uri="{FF2B5EF4-FFF2-40B4-BE49-F238E27FC236}">
                <a16:creationId xmlns:a16="http://schemas.microsoft.com/office/drawing/2014/main" id="{5490DF49-C238-48BD-BA57-C4999A7303A3}"/>
              </a:ext>
            </a:extLst>
          </p:cNvPr>
          <p:cNvPicPr>
            <a:picLocks noChangeAspect="1"/>
          </p:cNvPicPr>
          <p:nvPr/>
        </p:nvPicPr>
        <p:blipFill rotWithShape="1">
          <a:blip r:embed="rId2">
            <a:extLst>
              <a:ext uri="{28A0092B-C50C-407E-A947-70E740481C1C}">
                <a14:useLocalDpi xmlns:a14="http://schemas.microsoft.com/office/drawing/2010/main" val="0"/>
              </a:ext>
            </a:extLst>
          </a:blip>
          <a:srcRect l="1001" t="8323" r="38841" b="9735"/>
          <a:stretch/>
        </p:blipFill>
        <p:spPr bwMode="auto">
          <a:xfrm>
            <a:off x="2339107" y="4496880"/>
            <a:ext cx="3290083" cy="2793295"/>
          </a:xfrm>
          <a:prstGeom prst="rect">
            <a:avLst/>
          </a:prstGeom>
          <a:noFill/>
          <a:ln>
            <a:solidFill>
              <a:srgbClr val="0070C0"/>
            </a:solidFill>
          </a:ln>
          <a:extLst>
            <a:ext uri="{53640926-AAD7-44D8-BBD7-CCE9431645EC}">
              <a14:shadowObscured xmlns:a14="http://schemas.microsoft.com/office/drawing/2010/main"/>
            </a:ext>
          </a:extLst>
        </p:spPr>
      </p:pic>
      <p:sp>
        <p:nvSpPr>
          <p:cNvPr id="4" name="Scroll: Horizontal 3">
            <a:extLst>
              <a:ext uri="{FF2B5EF4-FFF2-40B4-BE49-F238E27FC236}">
                <a16:creationId xmlns:a16="http://schemas.microsoft.com/office/drawing/2014/main" id="{EBCF1EE3-59B4-4A5F-B63B-8A6C0DEA0BEB}"/>
              </a:ext>
            </a:extLst>
          </p:cNvPr>
          <p:cNvSpPr/>
          <p:nvPr/>
        </p:nvSpPr>
        <p:spPr>
          <a:xfrm>
            <a:off x="484694" y="169350"/>
            <a:ext cx="8829675" cy="406374"/>
          </a:xfrm>
          <a:prstGeom prst="horizontalScroll">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lnSpc>
                <a:spcPct val="107000"/>
              </a:lnSpc>
              <a:spcAft>
                <a:spcPts val="800"/>
              </a:spcAft>
            </a:pPr>
            <a:endParaRPr lang="en-IE" sz="1600" b="1" u="sng" dirty="0">
              <a:solidFill>
                <a:srgbClr val="000000"/>
              </a:solidFill>
              <a:latin typeface="Calibri" panose="020F0502020204030204" pitchFamily="34" charset="0"/>
              <a:ea typeface="Calibri" panose="020F0502020204030204" pitchFamily="34" charset="0"/>
              <a:cs typeface="Calibri" panose="020F0502020204030204" pitchFamily="34" charset="0"/>
            </a:endParaRPr>
          </a:p>
          <a:p>
            <a:pPr algn="ctr">
              <a:spcAft>
                <a:spcPts val="800"/>
              </a:spcAft>
            </a:pPr>
            <a:r>
              <a:rPr lang="en-IE" sz="1600" b="1" u="sng" dirty="0">
                <a:solidFill>
                  <a:srgbClr val="000000"/>
                </a:solidFill>
                <a:latin typeface="Calibri" panose="020F0502020204030204" pitchFamily="34" charset="0"/>
                <a:ea typeface="Calibri" panose="020F0502020204030204" pitchFamily="34" charset="0"/>
                <a:cs typeface="Calibri" panose="020F0502020204030204" pitchFamily="34" charset="0"/>
              </a:rPr>
              <a:t>Guidelines to extract “</a:t>
            </a:r>
            <a:r>
              <a:rPr lang="en-IE" sz="1600" b="1" i="1" u="sng" dirty="0">
                <a:solidFill>
                  <a:srgbClr val="000000"/>
                </a:solidFill>
                <a:latin typeface="Calibri" panose="020F0502020204030204" pitchFamily="34" charset="0"/>
                <a:ea typeface="Calibri" panose="020F0502020204030204" pitchFamily="34" charset="0"/>
                <a:cs typeface="Calibri" panose="020F0502020204030204" pitchFamily="34" charset="0"/>
              </a:rPr>
              <a:t>IPCRN reports</a:t>
            </a:r>
            <a:r>
              <a:rPr lang="en-IE" sz="1600" b="1" u="sng" dirty="0">
                <a:solidFill>
                  <a:srgbClr val="000000"/>
                </a:solidFill>
                <a:latin typeface="Calibri" panose="020F0502020204030204" pitchFamily="34" charset="0"/>
                <a:ea typeface="Calibri" panose="020F0502020204030204" pitchFamily="34" charset="0"/>
                <a:cs typeface="Calibri" panose="020F0502020204030204" pitchFamily="34" charset="0"/>
              </a:rPr>
              <a:t>” from Socrates</a:t>
            </a:r>
            <a:r>
              <a:rPr lang="en-IE" sz="1600" u="sng" dirty="0">
                <a:solidFill>
                  <a:srgbClr val="000000"/>
                </a:solidFill>
                <a:latin typeface="Calibri" panose="020F0502020204030204" pitchFamily="34" charset="0"/>
                <a:ea typeface="Calibri" panose="020F0502020204030204" pitchFamily="34" charset="0"/>
                <a:cs typeface="Calibri" panose="020F0502020204030204" pitchFamily="34" charset="0"/>
              </a:rPr>
              <a:t>. </a:t>
            </a:r>
            <a:r>
              <a:rPr lang="en-IE" sz="1200" i="1" u="sng" dirty="0">
                <a:solidFill>
                  <a:srgbClr val="000000"/>
                </a:solidFill>
                <a:latin typeface="Calibri" panose="020F0502020204030204" pitchFamily="34" charset="0"/>
                <a:ea typeface="Calibri" panose="020F0502020204030204" pitchFamily="34" charset="0"/>
                <a:cs typeface="Calibri" panose="020F0502020204030204" pitchFamily="34" charset="0"/>
              </a:rPr>
              <a:t>(Please follow the step by step instructions)</a:t>
            </a:r>
            <a:endParaRPr lang="en-IE" sz="1200" i="1" dirty="0">
              <a:latin typeface="Calibri" panose="020F0502020204030204" pitchFamily="34" charset="0"/>
              <a:ea typeface="Calibri" panose="020F0502020204030204" pitchFamily="34" charset="0"/>
              <a:cs typeface="Calibri" panose="020F0502020204030204" pitchFamily="34" charset="0"/>
            </a:endParaRPr>
          </a:p>
          <a:p>
            <a:pPr algn="ctr">
              <a:lnSpc>
                <a:spcPct val="107000"/>
              </a:lnSpc>
              <a:spcAft>
                <a:spcPts val="800"/>
              </a:spcAft>
            </a:pPr>
            <a:r>
              <a:rPr lang="en-IE" sz="1600" dirty="0">
                <a:latin typeface="Calibri" panose="020F0502020204030204" pitchFamily="34" charset="0"/>
                <a:ea typeface="Calibri" panose="020F0502020204030204" pitchFamily="34" charset="0"/>
                <a:cs typeface="Calibri" panose="020F0502020204030204" pitchFamily="34" charset="0"/>
              </a:rPr>
              <a:t> </a:t>
            </a:r>
          </a:p>
        </p:txBody>
      </p:sp>
      <p:sp>
        <p:nvSpPr>
          <p:cNvPr id="6" name="Text Box 14">
            <a:extLst>
              <a:ext uri="{FF2B5EF4-FFF2-40B4-BE49-F238E27FC236}">
                <a16:creationId xmlns:a16="http://schemas.microsoft.com/office/drawing/2014/main" id="{14CA7848-142C-4D56-9AA4-84BD662791DC}"/>
              </a:ext>
            </a:extLst>
          </p:cNvPr>
          <p:cNvSpPr txBox="1"/>
          <p:nvPr/>
        </p:nvSpPr>
        <p:spPr>
          <a:xfrm>
            <a:off x="902663" y="897339"/>
            <a:ext cx="1936593" cy="290831"/>
          </a:xfrm>
          <a:prstGeom prst="rect">
            <a:avLst/>
          </a:prstGeom>
          <a:solidFill>
            <a:schemeClr val="lt1"/>
          </a:solid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07000"/>
              </a:lnSpc>
              <a:spcAft>
                <a:spcPts val="800"/>
              </a:spcAft>
            </a:pPr>
            <a:r>
              <a:rPr lang="en-IE" sz="1000" dirty="0">
                <a:latin typeface="Calibri" panose="020F0502020204030204" pitchFamily="34" charset="0"/>
                <a:ea typeface="Calibri" panose="020F0502020204030204" pitchFamily="34" charset="0"/>
                <a:cs typeface="Calibri" panose="020F0502020204030204" pitchFamily="34" charset="0"/>
              </a:rPr>
              <a:t>The following window pops-up</a:t>
            </a:r>
            <a:endParaRPr lang="en-IE" sz="1400" dirty="0">
              <a:latin typeface="Calibri" panose="020F0502020204030204" pitchFamily="34" charset="0"/>
              <a:ea typeface="Calibri" panose="020F0502020204030204" pitchFamily="34" charset="0"/>
              <a:cs typeface="Calibri" panose="020F0502020204030204" pitchFamily="34" charset="0"/>
            </a:endParaRPr>
          </a:p>
        </p:txBody>
      </p:sp>
      <p:pic>
        <p:nvPicPr>
          <p:cNvPr id="7" name="Picture 6">
            <a:extLst>
              <a:ext uri="{FF2B5EF4-FFF2-40B4-BE49-F238E27FC236}">
                <a16:creationId xmlns:a16="http://schemas.microsoft.com/office/drawing/2014/main" id="{A5D9191C-29FA-4074-BE54-FA3031FC64F5}"/>
              </a:ext>
            </a:extLst>
          </p:cNvPr>
          <p:cNvPicPr>
            <a:picLocks noChangeAspect="1"/>
          </p:cNvPicPr>
          <p:nvPr/>
        </p:nvPicPr>
        <p:blipFill rotWithShape="1">
          <a:blip r:embed="rId2">
            <a:extLst>
              <a:ext uri="{28A0092B-C50C-407E-A947-70E740481C1C}">
                <a14:useLocalDpi xmlns:a14="http://schemas.microsoft.com/office/drawing/2010/main" val="0"/>
              </a:ext>
            </a:extLst>
          </a:blip>
          <a:srcRect l="1001" t="8323" r="38841" b="9735"/>
          <a:stretch/>
        </p:blipFill>
        <p:spPr bwMode="auto">
          <a:xfrm>
            <a:off x="2389487" y="1149186"/>
            <a:ext cx="5147471" cy="2665477"/>
          </a:xfrm>
          <a:prstGeom prst="rect">
            <a:avLst/>
          </a:prstGeom>
          <a:noFill/>
          <a:ln>
            <a:solidFill>
              <a:srgbClr val="0070C0"/>
            </a:solidFill>
          </a:ln>
          <a:extLst>
            <a:ext uri="{53640926-AAD7-44D8-BBD7-CCE9431645EC}">
              <a14:shadowObscured xmlns:a14="http://schemas.microsoft.com/office/drawing/2010/main"/>
            </a:ext>
          </a:extLst>
        </p:spPr>
      </p:pic>
      <p:sp>
        <p:nvSpPr>
          <p:cNvPr id="8" name="Arrow: Down 7">
            <a:extLst>
              <a:ext uri="{FF2B5EF4-FFF2-40B4-BE49-F238E27FC236}">
                <a16:creationId xmlns:a16="http://schemas.microsoft.com/office/drawing/2014/main" id="{2D1D25BB-67E0-48F6-B3E4-45B61D46C506}"/>
              </a:ext>
            </a:extLst>
          </p:cNvPr>
          <p:cNvSpPr/>
          <p:nvPr/>
        </p:nvSpPr>
        <p:spPr>
          <a:xfrm flipH="1">
            <a:off x="2789175" y="900706"/>
            <a:ext cx="239100" cy="228572"/>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IE">
              <a:latin typeface="Calibri" panose="020F0502020204030204" pitchFamily="34" charset="0"/>
              <a:cs typeface="Calibri" panose="020F0502020204030204" pitchFamily="34" charset="0"/>
            </a:endParaRPr>
          </a:p>
        </p:txBody>
      </p:sp>
      <p:sp>
        <p:nvSpPr>
          <p:cNvPr id="9" name="Text Box 1">
            <a:extLst>
              <a:ext uri="{FF2B5EF4-FFF2-40B4-BE49-F238E27FC236}">
                <a16:creationId xmlns:a16="http://schemas.microsoft.com/office/drawing/2014/main" id="{4AC8C1C8-E38D-4EE8-8675-13D5D4F187E1}"/>
              </a:ext>
            </a:extLst>
          </p:cNvPr>
          <p:cNvSpPr txBox="1"/>
          <p:nvPr/>
        </p:nvSpPr>
        <p:spPr>
          <a:xfrm>
            <a:off x="351244" y="2382271"/>
            <a:ext cx="2255447" cy="290832"/>
          </a:xfrm>
          <a:prstGeom prst="rect">
            <a:avLst/>
          </a:prstGeom>
          <a:solidFill>
            <a:sysClr val="window" lastClr="FFFFFF">
              <a:lumMod val="95000"/>
            </a:sysClr>
          </a:solidFill>
          <a:ln w="6350">
            <a:solidFill>
              <a:srgbClr val="C00000"/>
            </a:solidFill>
          </a:ln>
        </p:spPr>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07000"/>
              </a:lnSpc>
              <a:spcAft>
                <a:spcPts val="800"/>
              </a:spcAft>
            </a:pPr>
            <a:r>
              <a:rPr lang="en-IE" sz="1400" b="1" u="sng" dirty="0">
                <a:solidFill>
                  <a:srgbClr val="C00000"/>
                </a:solidFill>
                <a:latin typeface="Calibri" panose="020F0502020204030204" pitchFamily="34" charset="0"/>
                <a:ea typeface="Calibri" panose="020F0502020204030204" pitchFamily="34" charset="0"/>
                <a:cs typeface="Calibri" panose="020F0502020204030204" pitchFamily="34" charset="0"/>
              </a:rPr>
              <a:t>STEP 2</a:t>
            </a:r>
            <a:r>
              <a:rPr lang="en-IE" sz="1400" b="1" dirty="0">
                <a:solidFill>
                  <a:srgbClr val="C00000"/>
                </a:solidFill>
                <a:latin typeface="Calibri" panose="020F0502020204030204" pitchFamily="34" charset="0"/>
                <a:ea typeface="Calibri" panose="020F0502020204030204" pitchFamily="34" charset="0"/>
                <a:cs typeface="Calibri" panose="020F0502020204030204" pitchFamily="34" charset="0"/>
              </a:rPr>
              <a:t>- Click “</a:t>
            </a:r>
            <a:r>
              <a:rPr lang="en-IE" sz="1400" b="1" i="1" dirty="0">
                <a:solidFill>
                  <a:srgbClr val="C00000"/>
                </a:solidFill>
                <a:latin typeface="Calibri" panose="020F0502020204030204" pitchFamily="34" charset="0"/>
                <a:ea typeface="Calibri" panose="020F0502020204030204" pitchFamily="34" charset="0"/>
                <a:cs typeface="Calibri" panose="020F0502020204030204" pitchFamily="34" charset="0"/>
              </a:rPr>
              <a:t>Reports</a:t>
            </a:r>
            <a:r>
              <a:rPr lang="en-IE" sz="1400" b="1" dirty="0">
                <a:solidFill>
                  <a:srgbClr val="C00000"/>
                </a:solidFill>
                <a:latin typeface="Calibri" panose="020F0502020204030204" pitchFamily="34" charset="0"/>
                <a:ea typeface="Calibri" panose="020F0502020204030204" pitchFamily="34" charset="0"/>
                <a:cs typeface="Calibri" panose="020F0502020204030204" pitchFamily="34" charset="0"/>
              </a:rPr>
              <a:t>”</a:t>
            </a:r>
            <a:endParaRPr lang="en-IE" sz="1400" dirty="0">
              <a:latin typeface="Calibri" panose="020F0502020204030204" pitchFamily="34" charset="0"/>
              <a:ea typeface="Calibri" panose="020F0502020204030204" pitchFamily="34" charset="0"/>
              <a:cs typeface="Calibri" panose="020F0502020204030204" pitchFamily="34" charset="0"/>
            </a:endParaRPr>
          </a:p>
          <a:p>
            <a:pPr>
              <a:lnSpc>
                <a:spcPct val="107000"/>
              </a:lnSpc>
              <a:spcAft>
                <a:spcPts val="800"/>
              </a:spcAft>
            </a:pPr>
            <a:r>
              <a:rPr lang="en-IE" sz="1400" b="1" dirty="0">
                <a:solidFill>
                  <a:srgbClr val="C00000"/>
                </a:solidFill>
                <a:latin typeface="Calibri" panose="020F0502020204030204" pitchFamily="34" charset="0"/>
                <a:ea typeface="Calibri" panose="020F0502020204030204" pitchFamily="34" charset="0"/>
                <a:cs typeface="Calibri" panose="020F0502020204030204" pitchFamily="34" charset="0"/>
              </a:rPr>
              <a:t> </a:t>
            </a:r>
            <a:endParaRPr lang="en-IE" sz="1400" dirty="0">
              <a:latin typeface="Calibri" panose="020F0502020204030204" pitchFamily="34" charset="0"/>
              <a:ea typeface="Calibri" panose="020F0502020204030204" pitchFamily="34" charset="0"/>
              <a:cs typeface="Calibri" panose="020F0502020204030204" pitchFamily="34" charset="0"/>
            </a:endParaRPr>
          </a:p>
        </p:txBody>
      </p:sp>
      <p:cxnSp>
        <p:nvCxnSpPr>
          <p:cNvPr id="11" name="Straight Arrow Connector 10">
            <a:extLst>
              <a:ext uri="{FF2B5EF4-FFF2-40B4-BE49-F238E27FC236}">
                <a16:creationId xmlns:a16="http://schemas.microsoft.com/office/drawing/2014/main" id="{B55A8BA3-889A-410E-98FC-44C78E219F19}"/>
              </a:ext>
            </a:extLst>
          </p:cNvPr>
          <p:cNvCxnSpPr>
            <a:cxnSpLocks/>
            <a:stCxn id="9" idx="2"/>
            <a:endCxn id="12" idx="2"/>
          </p:cNvCxnSpPr>
          <p:nvPr/>
        </p:nvCxnSpPr>
        <p:spPr>
          <a:xfrm>
            <a:off x="1478968" y="2673103"/>
            <a:ext cx="833329" cy="1022007"/>
          </a:xfrm>
          <a:prstGeom prst="straightConnector1">
            <a:avLst/>
          </a:prstGeom>
          <a:ln w="19050">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12" name="Oval 11">
            <a:extLst>
              <a:ext uri="{FF2B5EF4-FFF2-40B4-BE49-F238E27FC236}">
                <a16:creationId xmlns:a16="http://schemas.microsoft.com/office/drawing/2014/main" id="{229971B0-8AED-4BC4-A229-8B16CD32B601}"/>
              </a:ext>
            </a:extLst>
          </p:cNvPr>
          <p:cNvSpPr/>
          <p:nvPr/>
        </p:nvSpPr>
        <p:spPr>
          <a:xfrm>
            <a:off x="2312297" y="3643079"/>
            <a:ext cx="738628" cy="104061"/>
          </a:xfrm>
          <a:prstGeom prst="ellipse">
            <a:avLst/>
          </a:prstGeom>
          <a:noFill/>
          <a:ln w="127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IE">
              <a:latin typeface="Calibri" panose="020F0502020204030204" pitchFamily="34" charset="0"/>
              <a:cs typeface="Calibri" panose="020F0502020204030204" pitchFamily="34" charset="0"/>
            </a:endParaRPr>
          </a:p>
        </p:txBody>
      </p:sp>
      <p:sp>
        <p:nvSpPr>
          <p:cNvPr id="14" name="Text Box 42">
            <a:extLst>
              <a:ext uri="{FF2B5EF4-FFF2-40B4-BE49-F238E27FC236}">
                <a16:creationId xmlns:a16="http://schemas.microsoft.com/office/drawing/2014/main" id="{DA862E2F-E099-4880-A36E-BB66247EB31C}"/>
              </a:ext>
            </a:extLst>
          </p:cNvPr>
          <p:cNvSpPr txBox="1"/>
          <p:nvPr/>
        </p:nvSpPr>
        <p:spPr>
          <a:xfrm>
            <a:off x="3585559" y="3377259"/>
            <a:ext cx="5770959" cy="454022"/>
          </a:xfrm>
          <a:prstGeom prst="rect">
            <a:avLst/>
          </a:prstGeom>
          <a:solidFill>
            <a:schemeClr val="bg1">
              <a:lumMod val="95000"/>
            </a:schemeClr>
          </a:solidFill>
          <a:ln w="6350">
            <a:solidFill>
              <a:srgbClr val="C00000"/>
            </a:solidFill>
          </a:ln>
        </p:spPr>
        <p:txBody>
          <a:bodyPr rot="0" spcFirstLastPara="0" vert="horz" wrap="square" lIns="91440" tIns="45720" rIns="91440" bIns="45720" numCol="1" spcCol="0" rtlCol="0" fromWordArt="0" anchor="t" anchorCtr="0" forceAA="0" compatLnSpc="1">
            <a:prstTxWarp prst="textNoShape">
              <a:avLst/>
            </a:prstTxWarp>
            <a:noAutofit/>
          </a:bodyPr>
          <a:lstStyle/>
          <a:p>
            <a:r>
              <a:rPr lang="en-IE" sz="1400" b="1" u="sng" dirty="0">
                <a:solidFill>
                  <a:srgbClr val="C00000"/>
                </a:solidFill>
                <a:latin typeface="Calibri" panose="020F0502020204030204" pitchFamily="34" charset="0"/>
                <a:ea typeface="Calibri" panose="020F0502020204030204" pitchFamily="34" charset="0"/>
                <a:cs typeface="Calibri" panose="020F0502020204030204" pitchFamily="34" charset="0"/>
              </a:rPr>
              <a:t>STEP 3</a:t>
            </a:r>
            <a:r>
              <a:rPr lang="en-IE" sz="1400" b="1" dirty="0">
                <a:solidFill>
                  <a:srgbClr val="C00000"/>
                </a:solidFill>
                <a:latin typeface="Calibri" panose="020F0502020204030204" pitchFamily="34" charset="0"/>
                <a:ea typeface="Calibri" panose="020F0502020204030204" pitchFamily="34" charset="0"/>
                <a:cs typeface="Calibri" panose="020F0502020204030204" pitchFamily="34" charset="0"/>
              </a:rPr>
              <a:t>– Click “</a:t>
            </a:r>
            <a:r>
              <a:rPr lang="en-IE" sz="1400" b="1" i="1" dirty="0">
                <a:solidFill>
                  <a:srgbClr val="C00000"/>
                </a:solidFill>
                <a:latin typeface="Calibri" panose="020F0502020204030204" pitchFamily="34" charset="0"/>
                <a:ea typeface="Calibri" panose="020F0502020204030204" pitchFamily="34" charset="0"/>
                <a:cs typeface="Calibri" panose="020F0502020204030204" pitchFamily="34" charset="0"/>
              </a:rPr>
              <a:t>IPCRN Tool</a:t>
            </a:r>
            <a:r>
              <a:rPr lang="en-IE" sz="1400" b="1" dirty="0">
                <a:solidFill>
                  <a:srgbClr val="C00000"/>
                </a:solidFill>
                <a:latin typeface="Calibri" panose="020F0502020204030204" pitchFamily="34" charset="0"/>
                <a:ea typeface="Calibri" panose="020F0502020204030204" pitchFamily="34" charset="0"/>
                <a:cs typeface="Calibri" panose="020F0502020204030204" pitchFamily="34" charset="0"/>
              </a:rPr>
              <a:t>s” </a:t>
            </a:r>
            <a:r>
              <a:rPr lang="en-IE" sz="1200" i="1" dirty="0">
                <a:latin typeface="Calibri" panose="020F0502020204030204" pitchFamily="34" charset="0"/>
                <a:ea typeface="Calibri" panose="020F0502020204030204" pitchFamily="34" charset="0"/>
                <a:cs typeface="Calibri" panose="020F0502020204030204" pitchFamily="34" charset="0"/>
              </a:rPr>
              <a:t>It shows you the list of IPCRN tools on the right side of the screen.</a:t>
            </a:r>
            <a:endParaRPr lang="en-IE" sz="1200" dirty="0">
              <a:latin typeface="Calibri" panose="020F0502020204030204" pitchFamily="34" charset="0"/>
              <a:ea typeface="Calibri" panose="020F0502020204030204" pitchFamily="34" charset="0"/>
              <a:cs typeface="Calibri" panose="020F0502020204030204" pitchFamily="34" charset="0"/>
            </a:endParaRPr>
          </a:p>
        </p:txBody>
      </p:sp>
      <p:cxnSp>
        <p:nvCxnSpPr>
          <p:cNvPr id="16" name="Straight Connector 15">
            <a:extLst>
              <a:ext uri="{FF2B5EF4-FFF2-40B4-BE49-F238E27FC236}">
                <a16:creationId xmlns:a16="http://schemas.microsoft.com/office/drawing/2014/main" id="{F16D2167-07E6-4F12-A170-B2ACDEF3A882}"/>
              </a:ext>
            </a:extLst>
          </p:cNvPr>
          <p:cNvCxnSpPr>
            <a:cxnSpLocks/>
          </p:cNvCxnSpPr>
          <p:nvPr/>
        </p:nvCxnSpPr>
        <p:spPr>
          <a:xfrm>
            <a:off x="0" y="12627150"/>
            <a:ext cx="9601200" cy="0"/>
          </a:xfrm>
          <a:prstGeom prst="line">
            <a:avLst/>
          </a:prstGeom>
        </p:spPr>
        <p:style>
          <a:lnRef idx="1">
            <a:schemeClr val="accent1"/>
          </a:lnRef>
          <a:fillRef idx="0">
            <a:schemeClr val="accent1"/>
          </a:fillRef>
          <a:effectRef idx="0">
            <a:schemeClr val="accent1"/>
          </a:effectRef>
          <a:fontRef idx="minor">
            <a:schemeClr val="tx1"/>
          </a:fontRef>
        </p:style>
      </p:cxnSp>
      <p:sp>
        <p:nvSpPr>
          <p:cNvPr id="24" name="TextBox 23">
            <a:extLst>
              <a:ext uri="{FF2B5EF4-FFF2-40B4-BE49-F238E27FC236}">
                <a16:creationId xmlns:a16="http://schemas.microsoft.com/office/drawing/2014/main" id="{32006FBD-EB94-47AF-8CC6-81B6F81CF4B9}"/>
              </a:ext>
            </a:extLst>
          </p:cNvPr>
          <p:cNvSpPr txBox="1"/>
          <p:nvPr/>
        </p:nvSpPr>
        <p:spPr>
          <a:xfrm>
            <a:off x="6218627" y="4251143"/>
            <a:ext cx="2506895" cy="830997"/>
          </a:xfrm>
          <a:prstGeom prst="rect">
            <a:avLst/>
          </a:prstGeom>
          <a:noFill/>
          <a:ln>
            <a:solidFill>
              <a:srgbClr val="C00000"/>
            </a:solidFill>
          </a:ln>
        </p:spPr>
        <p:txBody>
          <a:bodyPr wrap="square" rtlCol="0">
            <a:spAutoFit/>
          </a:bodyPr>
          <a:lstStyle/>
          <a:p>
            <a:r>
              <a:rPr lang="en-IE" sz="1200" b="1" u="sng" dirty="0">
                <a:solidFill>
                  <a:srgbClr val="002060"/>
                </a:solidFill>
                <a:latin typeface="Calibri" panose="020F0502020204030204" pitchFamily="34" charset="0"/>
                <a:cs typeface="Calibri" panose="020F0502020204030204" pitchFamily="34" charset="0"/>
              </a:rPr>
              <a:t>B. For Diabetes report</a:t>
            </a:r>
          </a:p>
          <a:p>
            <a:r>
              <a:rPr lang="en-IE" sz="1200" b="1" dirty="0">
                <a:solidFill>
                  <a:srgbClr val="C00000"/>
                </a:solidFill>
                <a:effectLst/>
                <a:latin typeface="Calibri" panose="020F0502020204030204" pitchFamily="34" charset="0"/>
                <a:ea typeface="Calibri" panose="020F0502020204030204" pitchFamily="34" charset="0"/>
                <a:cs typeface="Calibri" panose="020F0502020204030204" pitchFamily="34" charset="0"/>
              </a:rPr>
              <a:t>Click “Diabetes”</a:t>
            </a:r>
            <a:endParaRPr lang="en-IE" sz="1200" dirty="0">
              <a:solidFill>
                <a:srgbClr val="C00000"/>
              </a:solidFill>
              <a:effectLst/>
              <a:latin typeface="Calibri" panose="020F0502020204030204" pitchFamily="34" charset="0"/>
              <a:ea typeface="Calibri" panose="020F0502020204030204" pitchFamily="34" charset="0"/>
              <a:cs typeface="Calibri" panose="020F0502020204030204" pitchFamily="34" charset="0"/>
            </a:endParaRPr>
          </a:p>
          <a:p>
            <a:r>
              <a:rPr lang="en-IE" sz="1200" b="1" dirty="0">
                <a:effectLst/>
                <a:latin typeface="Calibri" panose="020F0502020204030204" pitchFamily="34" charset="0"/>
                <a:ea typeface="Calibri" panose="020F0502020204030204" pitchFamily="34" charset="0"/>
                <a:cs typeface="Calibri" panose="020F0502020204030204" pitchFamily="34" charset="0"/>
              </a:rPr>
              <a:t>Click “Audit of Diabetes Care”</a:t>
            </a:r>
          </a:p>
          <a:p>
            <a:r>
              <a:rPr lang="en-IE" sz="1200" dirty="0">
                <a:effectLst/>
                <a:latin typeface="Calibri" panose="020F0502020204030204" pitchFamily="34" charset="0"/>
                <a:ea typeface="Calibri" panose="020F0502020204030204" pitchFamily="34" charset="0"/>
                <a:cs typeface="Calibri" panose="020F0502020204030204" pitchFamily="34" charset="0"/>
              </a:rPr>
              <a:t> and </a:t>
            </a:r>
            <a:r>
              <a:rPr lang="en-IE" sz="1200" u="sng" dirty="0">
                <a:effectLst/>
                <a:latin typeface="Calibri" panose="020F0502020204030204" pitchFamily="34" charset="0"/>
                <a:ea typeface="Calibri" panose="020F0502020204030204" pitchFamily="34" charset="0"/>
                <a:cs typeface="Calibri" panose="020F0502020204030204" pitchFamily="34" charset="0"/>
              </a:rPr>
              <a:t>proceed to step 5</a:t>
            </a:r>
            <a:r>
              <a:rPr lang="en-IE" sz="1200" dirty="0">
                <a:effectLst/>
                <a:latin typeface="Calibri" panose="020F0502020204030204" pitchFamily="34" charset="0"/>
                <a:ea typeface="Calibri" panose="020F0502020204030204" pitchFamily="34" charset="0"/>
                <a:cs typeface="Calibri" panose="020F0502020204030204" pitchFamily="34" charset="0"/>
              </a:rPr>
              <a:t> </a:t>
            </a:r>
          </a:p>
        </p:txBody>
      </p:sp>
      <p:sp>
        <p:nvSpPr>
          <p:cNvPr id="25" name="Oval 24">
            <a:extLst>
              <a:ext uri="{FF2B5EF4-FFF2-40B4-BE49-F238E27FC236}">
                <a16:creationId xmlns:a16="http://schemas.microsoft.com/office/drawing/2014/main" id="{3D4C9749-B455-4A24-BD60-780F1D0AE368}"/>
              </a:ext>
            </a:extLst>
          </p:cNvPr>
          <p:cNvSpPr/>
          <p:nvPr/>
        </p:nvSpPr>
        <p:spPr>
          <a:xfrm>
            <a:off x="2488074" y="1828800"/>
            <a:ext cx="676275" cy="161885"/>
          </a:xfrm>
          <a:prstGeom prst="ellipse">
            <a:avLst/>
          </a:prstGeom>
          <a:noFill/>
          <a:ln w="127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IE">
              <a:latin typeface="Calibri" panose="020F0502020204030204" pitchFamily="34" charset="0"/>
              <a:cs typeface="Calibri" panose="020F0502020204030204" pitchFamily="34" charset="0"/>
            </a:endParaRPr>
          </a:p>
        </p:txBody>
      </p:sp>
      <p:pic>
        <p:nvPicPr>
          <p:cNvPr id="35" name="Picture 34">
            <a:extLst>
              <a:ext uri="{FF2B5EF4-FFF2-40B4-BE49-F238E27FC236}">
                <a16:creationId xmlns:a16="http://schemas.microsoft.com/office/drawing/2014/main" id="{B771D822-5E6F-4716-A19F-48652FE6533C}"/>
              </a:ext>
            </a:extLst>
          </p:cNvPr>
          <p:cNvPicPr>
            <a:picLocks noChangeAspect="1"/>
          </p:cNvPicPr>
          <p:nvPr/>
        </p:nvPicPr>
        <p:blipFill rotWithShape="1">
          <a:blip r:embed="rId3">
            <a:extLst>
              <a:ext uri="{28A0092B-C50C-407E-A947-70E740481C1C}">
                <a14:useLocalDpi xmlns:a14="http://schemas.microsoft.com/office/drawing/2010/main" val="0"/>
              </a:ext>
            </a:extLst>
          </a:blip>
          <a:srcRect l="10256" t="6838" r="32308" b="49358"/>
          <a:stretch/>
        </p:blipFill>
        <p:spPr bwMode="auto">
          <a:xfrm>
            <a:off x="5934855" y="5285149"/>
            <a:ext cx="3140705" cy="1919116"/>
          </a:xfrm>
          <a:prstGeom prst="rect">
            <a:avLst/>
          </a:prstGeom>
          <a:noFill/>
          <a:ln>
            <a:solidFill>
              <a:srgbClr val="0070C0"/>
            </a:solidFill>
          </a:ln>
          <a:extLst>
            <a:ext uri="{53640926-AAD7-44D8-BBD7-CCE9431645EC}">
              <a14:shadowObscured xmlns:a14="http://schemas.microsoft.com/office/drawing/2010/main"/>
            </a:ext>
          </a:extLst>
        </p:spPr>
      </p:pic>
      <p:sp>
        <p:nvSpPr>
          <p:cNvPr id="37" name="Text Box 1">
            <a:extLst>
              <a:ext uri="{FF2B5EF4-FFF2-40B4-BE49-F238E27FC236}">
                <a16:creationId xmlns:a16="http://schemas.microsoft.com/office/drawing/2014/main" id="{CA8E31C6-F2FC-41A8-812F-CBDD9CCEA762}"/>
              </a:ext>
            </a:extLst>
          </p:cNvPr>
          <p:cNvSpPr txBox="1"/>
          <p:nvPr/>
        </p:nvSpPr>
        <p:spPr>
          <a:xfrm>
            <a:off x="3785779" y="3971748"/>
            <a:ext cx="4434968" cy="291884"/>
          </a:xfrm>
          <a:prstGeom prst="rect">
            <a:avLst/>
          </a:prstGeom>
          <a:solidFill>
            <a:sysClr val="window" lastClr="FFFFFF">
              <a:lumMod val="95000"/>
            </a:sysClr>
          </a:solidFill>
          <a:ln w="6350">
            <a:solidFill>
              <a:srgbClr val="C00000"/>
            </a:solidFill>
          </a:ln>
        </p:spPr>
        <p:txBody>
          <a:bodyPr rot="0" spcFirstLastPara="0" vert="horz" wrap="square" lIns="91440" tIns="45720" rIns="91440" bIns="45720" numCol="1" spcCol="0" rtlCol="0" fromWordArt="0" anchor="t" anchorCtr="0" forceAA="0" compatLnSpc="1">
            <a:prstTxWarp prst="textNoShape">
              <a:avLst/>
            </a:prstTxWarp>
            <a:noAutofit/>
          </a:bodyPr>
          <a:lstStyle/>
          <a:p>
            <a:pPr algn="ctr">
              <a:lnSpc>
                <a:spcPct val="107000"/>
              </a:lnSpc>
              <a:spcAft>
                <a:spcPts val="800"/>
              </a:spcAft>
            </a:pPr>
            <a:r>
              <a:rPr lang="en-IE" sz="1400" b="1" u="sng" dirty="0">
                <a:solidFill>
                  <a:srgbClr val="C00000"/>
                </a:solidFill>
                <a:latin typeface="Calibri" panose="020F0502020204030204" pitchFamily="34" charset="0"/>
                <a:ea typeface="Calibri" panose="020F0502020204030204" pitchFamily="34" charset="0"/>
                <a:cs typeface="Calibri" panose="020F0502020204030204" pitchFamily="34" charset="0"/>
              </a:rPr>
              <a:t>STEP 4</a:t>
            </a:r>
            <a:endParaRPr lang="en-IE" sz="1400" dirty="0">
              <a:latin typeface="Calibri" panose="020F0502020204030204" pitchFamily="34" charset="0"/>
              <a:ea typeface="Calibri" panose="020F0502020204030204" pitchFamily="34" charset="0"/>
              <a:cs typeface="Calibri" panose="020F0502020204030204" pitchFamily="34" charset="0"/>
            </a:endParaRPr>
          </a:p>
          <a:p>
            <a:pPr>
              <a:lnSpc>
                <a:spcPct val="107000"/>
              </a:lnSpc>
              <a:spcAft>
                <a:spcPts val="800"/>
              </a:spcAft>
            </a:pPr>
            <a:r>
              <a:rPr lang="en-IE" sz="1400" b="1" dirty="0">
                <a:solidFill>
                  <a:srgbClr val="C00000"/>
                </a:solidFill>
                <a:latin typeface="Calibri" panose="020F0502020204030204" pitchFamily="34" charset="0"/>
                <a:ea typeface="Calibri" panose="020F0502020204030204" pitchFamily="34" charset="0"/>
                <a:cs typeface="Calibri" panose="020F0502020204030204" pitchFamily="34" charset="0"/>
              </a:rPr>
              <a:t> </a:t>
            </a:r>
            <a:endParaRPr lang="en-IE" sz="1400" dirty="0">
              <a:latin typeface="Calibri" panose="020F0502020204030204" pitchFamily="34" charset="0"/>
              <a:ea typeface="Calibri" panose="020F0502020204030204" pitchFamily="34" charset="0"/>
              <a:cs typeface="Calibri" panose="020F0502020204030204" pitchFamily="34" charset="0"/>
            </a:endParaRPr>
          </a:p>
        </p:txBody>
      </p:sp>
      <p:sp>
        <p:nvSpPr>
          <p:cNvPr id="38" name="Arrow: Down 37">
            <a:extLst>
              <a:ext uri="{FF2B5EF4-FFF2-40B4-BE49-F238E27FC236}">
                <a16:creationId xmlns:a16="http://schemas.microsoft.com/office/drawing/2014/main" id="{F459D58B-9A62-499A-AFF4-4ED46E913BB4}"/>
              </a:ext>
            </a:extLst>
          </p:cNvPr>
          <p:cNvSpPr/>
          <p:nvPr/>
        </p:nvSpPr>
        <p:spPr>
          <a:xfrm flipH="1">
            <a:off x="5705410" y="3831545"/>
            <a:ext cx="229445" cy="123113"/>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IE">
              <a:latin typeface="Calibri" panose="020F0502020204030204" pitchFamily="34" charset="0"/>
              <a:cs typeface="Calibri" panose="020F0502020204030204" pitchFamily="34" charset="0"/>
            </a:endParaRPr>
          </a:p>
        </p:txBody>
      </p:sp>
      <p:sp>
        <p:nvSpPr>
          <p:cNvPr id="44" name="Text Box 69">
            <a:extLst>
              <a:ext uri="{FF2B5EF4-FFF2-40B4-BE49-F238E27FC236}">
                <a16:creationId xmlns:a16="http://schemas.microsoft.com/office/drawing/2014/main" id="{E2C35FA4-9964-472F-BA93-E223EDD3A5BE}"/>
              </a:ext>
            </a:extLst>
          </p:cNvPr>
          <p:cNvSpPr txBox="1"/>
          <p:nvPr/>
        </p:nvSpPr>
        <p:spPr>
          <a:xfrm>
            <a:off x="368768" y="5180612"/>
            <a:ext cx="1827705" cy="752653"/>
          </a:xfrm>
          <a:prstGeom prst="rect">
            <a:avLst/>
          </a:prstGeom>
          <a:solidFill>
            <a:schemeClr val="lt1"/>
          </a:solidFill>
          <a:ln w="6350">
            <a:solidFill>
              <a:prstClr val="black"/>
            </a:solidFill>
          </a:ln>
        </p:spPr>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07000"/>
              </a:lnSpc>
              <a:spcAft>
                <a:spcPts val="800"/>
              </a:spcAft>
            </a:pPr>
            <a:r>
              <a:rPr lang="en-IE" sz="1200" b="1" u="sng" dirty="0">
                <a:solidFill>
                  <a:srgbClr val="00B050"/>
                </a:solidFill>
                <a:effectLst/>
                <a:latin typeface="Calibri" panose="020F0502020204030204" pitchFamily="34" charset="0"/>
                <a:ea typeface="Calibri" panose="020F0502020204030204" pitchFamily="34" charset="0"/>
                <a:cs typeface="Calibri" panose="020F0502020204030204" pitchFamily="34" charset="0"/>
              </a:rPr>
              <a:t>For HF report, </a:t>
            </a:r>
            <a:endParaRPr lang="en-IE" sz="1200" dirty="0">
              <a:effectLst/>
              <a:latin typeface="Calibri" panose="020F0502020204030204" pitchFamily="34" charset="0"/>
              <a:ea typeface="Calibri" panose="020F0502020204030204" pitchFamily="34" charset="0"/>
              <a:cs typeface="Calibri" panose="020F0502020204030204" pitchFamily="34" charset="0"/>
            </a:endParaRPr>
          </a:p>
          <a:p>
            <a:pPr>
              <a:lnSpc>
                <a:spcPct val="107000"/>
              </a:lnSpc>
              <a:spcAft>
                <a:spcPts val="800"/>
              </a:spcAft>
            </a:pPr>
            <a:r>
              <a:rPr lang="en-IE" sz="1200" b="1" dirty="0">
                <a:effectLst/>
                <a:latin typeface="Calibri" panose="020F0502020204030204" pitchFamily="34" charset="0"/>
                <a:ea typeface="Calibri" panose="020F0502020204030204" pitchFamily="34" charset="0"/>
                <a:cs typeface="Calibri" panose="020F0502020204030204" pitchFamily="34" charset="0"/>
              </a:rPr>
              <a:t>Click</a:t>
            </a:r>
            <a:r>
              <a:rPr lang="en-IE" sz="1200" dirty="0">
                <a:effectLst/>
                <a:latin typeface="Calibri" panose="020F0502020204030204" pitchFamily="34" charset="0"/>
                <a:ea typeface="Calibri" panose="020F0502020204030204" pitchFamily="34" charset="0"/>
                <a:cs typeface="Calibri" panose="020F0502020204030204" pitchFamily="34" charset="0"/>
              </a:rPr>
              <a:t> “</a:t>
            </a:r>
            <a:r>
              <a:rPr lang="en-IE" sz="1200" b="1" dirty="0">
                <a:effectLst/>
                <a:latin typeface="Calibri" panose="020F0502020204030204" pitchFamily="34" charset="0"/>
                <a:ea typeface="Calibri" panose="020F0502020204030204" pitchFamily="34" charset="0"/>
                <a:cs typeface="Calibri" panose="020F0502020204030204" pitchFamily="34" charset="0"/>
              </a:rPr>
              <a:t>heart failure Audit” </a:t>
            </a:r>
            <a:r>
              <a:rPr lang="en-IE" sz="1200" dirty="0">
                <a:effectLst/>
                <a:latin typeface="Calibri" panose="020F0502020204030204" pitchFamily="34" charset="0"/>
                <a:ea typeface="Calibri" panose="020F0502020204030204" pitchFamily="34" charset="0"/>
                <a:cs typeface="Calibri" panose="020F0502020204030204" pitchFamily="34" charset="0"/>
              </a:rPr>
              <a:t>and </a:t>
            </a:r>
            <a:r>
              <a:rPr lang="en-IE" sz="1200" u="sng" dirty="0">
                <a:effectLst/>
                <a:latin typeface="Calibri" panose="020F0502020204030204" pitchFamily="34" charset="0"/>
                <a:ea typeface="Calibri" panose="020F0502020204030204" pitchFamily="34" charset="0"/>
                <a:cs typeface="Calibri" panose="020F0502020204030204" pitchFamily="34" charset="0"/>
              </a:rPr>
              <a:t>proceed to step 5</a:t>
            </a:r>
            <a:endParaRPr lang="en-IE" sz="1200" dirty="0">
              <a:effectLst/>
              <a:latin typeface="Calibri" panose="020F0502020204030204" pitchFamily="34" charset="0"/>
              <a:ea typeface="Calibri" panose="020F0502020204030204" pitchFamily="34" charset="0"/>
              <a:cs typeface="Calibri" panose="020F0502020204030204" pitchFamily="34" charset="0"/>
            </a:endParaRPr>
          </a:p>
          <a:p>
            <a:pPr>
              <a:lnSpc>
                <a:spcPct val="107000"/>
              </a:lnSpc>
              <a:spcAft>
                <a:spcPts val="800"/>
              </a:spcAft>
            </a:pPr>
            <a:r>
              <a:rPr lang="en-IE" sz="1200" dirty="0">
                <a:effectLst/>
                <a:latin typeface="Calibri" panose="020F0502020204030204" pitchFamily="34" charset="0"/>
                <a:ea typeface="Calibri" panose="020F0502020204030204" pitchFamily="34" charset="0"/>
                <a:cs typeface="Calibri" panose="020F0502020204030204" pitchFamily="34" charset="0"/>
              </a:rPr>
              <a:t> </a:t>
            </a:r>
          </a:p>
        </p:txBody>
      </p:sp>
      <p:sp>
        <p:nvSpPr>
          <p:cNvPr id="45" name="Text Box 77">
            <a:extLst>
              <a:ext uri="{FF2B5EF4-FFF2-40B4-BE49-F238E27FC236}">
                <a16:creationId xmlns:a16="http://schemas.microsoft.com/office/drawing/2014/main" id="{B8A6CD25-9D07-490D-BF37-E6FD73975426}"/>
              </a:ext>
            </a:extLst>
          </p:cNvPr>
          <p:cNvSpPr txBox="1"/>
          <p:nvPr/>
        </p:nvSpPr>
        <p:spPr>
          <a:xfrm>
            <a:off x="368768" y="6180314"/>
            <a:ext cx="1838246" cy="811478"/>
          </a:xfrm>
          <a:prstGeom prst="rect">
            <a:avLst/>
          </a:prstGeom>
          <a:solidFill>
            <a:schemeClr val="lt1"/>
          </a:solidFill>
          <a:ln w="6350">
            <a:solidFill>
              <a:prstClr val="black"/>
            </a:solidFill>
          </a:ln>
        </p:spPr>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07000"/>
              </a:lnSpc>
              <a:spcAft>
                <a:spcPts val="800"/>
              </a:spcAft>
            </a:pPr>
            <a:r>
              <a:rPr lang="en-IE" sz="1200" b="1" u="sng" dirty="0">
                <a:solidFill>
                  <a:srgbClr val="00B050"/>
                </a:solidFill>
                <a:effectLst/>
                <a:latin typeface="Calibri" panose="020F0502020204030204" pitchFamily="34" charset="0"/>
                <a:ea typeface="Calibri" panose="020F0502020204030204" pitchFamily="34" charset="0"/>
                <a:cs typeface="Calibri" panose="020F0502020204030204" pitchFamily="34" charset="0"/>
              </a:rPr>
              <a:t>For </a:t>
            </a:r>
            <a:r>
              <a:rPr lang="en-IE" sz="1200" b="1" u="sng" dirty="0" err="1">
                <a:solidFill>
                  <a:srgbClr val="00B050"/>
                </a:solidFill>
                <a:effectLst/>
                <a:latin typeface="Calibri" panose="020F0502020204030204" pitchFamily="34" charset="0"/>
                <a:ea typeface="Calibri" panose="020F0502020204030204" pitchFamily="34" charset="0"/>
                <a:cs typeface="Calibri" panose="020F0502020204030204" pitchFamily="34" charset="0"/>
              </a:rPr>
              <a:t>AFib</a:t>
            </a:r>
            <a:r>
              <a:rPr lang="en-IE" sz="1200" b="1" u="sng" dirty="0">
                <a:solidFill>
                  <a:srgbClr val="00B050"/>
                </a:solidFill>
                <a:effectLst/>
                <a:latin typeface="Calibri" panose="020F0502020204030204" pitchFamily="34" charset="0"/>
                <a:ea typeface="Calibri" panose="020F0502020204030204" pitchFamily="34" charset="0"/>
                <a:cs typeface="Calibri" panose="020F0502020204030204" pitchFamily="34" charset="0"/>
              </a:rPr>
              <a:t> report</a:t>
            </a:r>
            <a:r>
              <a:rPr lang="en-IE" sz="1200" b="1" dirty="0">
                <a:solidFill>
                  <a:srgbClr val="00B050"/>
                </a:solidFill>
                <a:effectLst/>
                <a:latin typeface="Calibri" panose="020F0502020204030204" pitchFamily="34" charset="0"/>
                <a:ea typeface="Calibri" panose="020F0502020204030204" pitchFamily="34" charset="0"/>
                <a:cs typeface="Calibri" panose="020F0502020204030204" pitchFamily="34" charset="0"/>
              </a:rPr>
              <a:t>, </a:t>
            </a:r>
            <a:endParaRPr lang="en-IE" sz="1200" dirty="0">
              <a:effectLst/>
              <a:latin typeface="Calibri" panose="020F0502020204030204" pitchFamily="34" charset="0"/>
              <a:ea typeface="Calibri" panose="020F0502020204030204" pitchFamily="34" charset="0"/>
              <a:cs typeface="Calibri" panose="020F0502020204030204" pitchFamily="34" charset="0"/>
            </a:endParaRPr>
          </a:p>
          <a:p>
            <a:pPr>
              <a:lnSpc>
                <a:spcPct val="107000"/>
              </a:lnSpc>
              <a:spcAft>
                <a:spcPts val="800"/>
              </a:spcAft>
            </a:pPr>
            <a:r>
              <a:rPr lang="en-IE" sz="1200" b="1" dirty="0">
                <a:effectLst/>
                <a:latin typeface="Calibri" panose="020F0502020204030204" pitchFamily="34" charset="0"/>
                <a:ea typeface="Calibri" panose="020F0502020204030204" pitchFamily="34" charset="0"/>
                <a:cs typeface="Calibri" panose="020F0502020204030204" pitchFamily="34" charset="0"/>
              </a:rPr>
              <a:t>Click</a:t>
            </a:r>
            <a:r>
              <a:rPr lang="en-IE" sz="1200" dirty="0">
                <a:effectLst/>
                <a:latin typeface="Calibri" panose="020F0502020204030204" pitchFamily="34" charset="0"/>
                <a:ea typeface="Calibri" panose="020F0502020204030204" pitchFamily="34" charset="0"/>
                <a:cs typeface="Calibri" panose="020F0502020204030204" pitchFamily="34" charset="0"/>
              </a:rPr>
              <a:t> “</a:t>
            </a:r>
            <a:r>
              <a:rPr lang="en-IE" sz="1200" b="1" dirty="0">
                <a:effectLst/>
                <a:latin typeface="Calibri" panose="020F0502020204030204" pitchFamily="34" charset="0"/>
                <a:ea typeface="Calibri" panose="020F0502020204030204" pitchFamily="34" charset="0"/>
                <a:cs typeface="Calibri" panose="020F0502020204030204" pitchFamily="34" charset="0"/>
              </a:rPr>
              <a:t>Audit of </a:t>
            </a:r>
            <a:r>
              <a:rPr lang="en-IE" sz="1200" b="1" dirty="0" err="1">
                <a:effectLst/>
                <a:latin typeface="Calibri" panose="020F0502020204030204" pitchFamily="34" charset="0"/>
                <a:ea typeface="Calibri" panose="020F0502020204030204" pitchFamily="34" charset="0"/>
                <a:cs typeface="Calibri" panose="020F0502020204030204" pitchFamily="34" charset="0"/>
              </a:rPr>
              <a:t>AFib</a:t>
            </a:r>
            <a:r>
              <a:rPr lang="en-IE" sz="1200" b="1" dirty="0">
                <a:effectLst/>
                <a:latin typeface="Calibri" panose="020F0502020204030204" pitchFamily="34" charset="0"/>
                <a:ea typeface="Calibri" panose="020F0502020204030204" pitchFamily="34" charset="0"/>
                <a:cs typeface="Calibri" panose="020F0502020204030204" pitchFamily="34" charset="0"/>
              </a:rPr>
              <a:t>” </a:t>
            </a:r>
            <a:r>
              <a:rPr lang="en-IE" sz="1200" dirty="0">
                <a:effectLst/>
                <a:latin typeface="Calibri" panose="020F0502020204030204" pitchFamily="34" charset="0"/>
                <a:ea typeface="Calibri" panose="020F0502020204030204" pitchFamily="34" charset="0"/>
                <a:cs typeface="Calibri" panose="020F0502020204030204" pitchFamily="34" charset="0"/>
              </a:rPr>
              <a:t>and </a:t>
            </a:r>
            <a:r>
              <a:rPr lang="en-IE" sz="1200" u="sng" dirty="0">
                <a:effectLst/>
                <a:latin typeface="Calibri" panose="020F0502020204030204" pitchFamily="34" charset="0"/>
                <a:ea typeface="Calibri" panose="020F0502020204030204" pitchFamily="34" charset="0"/>
                <a:cs typeface="Calibri" panose="020F0502020204030204" pitchFamily="34" charset="0"/>
              </a:rPr>
              <a:t>proceed to step 5</a:t>
            </a:r>
            <a:endParaRPr lang="en-IE" sz="1200" dirty="0">
              <a:effectLst/>
              <a:latin typeface="Calibri" panose="020F0502020204030204" pitchFamily="34" charset="0"/>
              <a:ea typeface="Calibri" panose="020F0502020204030204" pitchFamily="34" charset="0"/>
              <a:cs typeface="Calibri" panose="020F0502020204030204" pitchFamily="34" charset="0"/>
            </a:endParaRPr>
          </a:p>
        </p:txBody>
      </p:sp>
      <p:sp>
        <p:nvSpPr>
          <p:cNvPr id="46" name="Oval 45">
            <a:extLst>
              <a:ext uri="{FF2B5EF4-FFF2-40B4-BE49-F238E27FC236}">
                <a16:creationId xmlns:a16="http://schemas.microsoft.com/office/drawing/2014/main" id="{85FE79F6-BAE8-4C88-8FB8-E6680BF00159}"/>
              </a:ext>
            </a:extLst>
          </p:cNvPr>
          <p:cNvSpPr/>
          <p:nvPr/>
        </p:nvSpPr>
        <p:spPr>
          <a:xfrm>
            <a:off x="3088358" y="5251569"/>
            <a:ext cx="563245" cy="217822"/>
          </a:xfrm>
          <a:prstGeom prst="ellipse">
            <a:avLst/>
          </a:prstGeom>
          <a:noFill/>
          <a:ln w="127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IE">
              <a:latin typeface="Calibri" panose="020F0502020204030204" pitchFamily="34" charset="0"/>
              <a:cs typeface="Calibri" panose="020F0502020204030204" pitchFamily="34" charset="0"/>
            </a:endParaRPr>
          </a:p>
        </p:txBody>
      </p:sp>
      <p:sp>
        <p:nvSpPr>
          <p:cNvPr id="51" name="Oval 50">
            <a:extLst>
              <a:ext uri="{FF2B5EF4-FFF2-40B4-BE49-F238E27FC236}">
                <a16:creationId xmlns:a16="http://schemas.microsoft.com/office/drawing/2014/main" id="{0502A925-B449-46D6-96F3-D055A7715894}"/>
              </a:ext>
            </a:extLst>
          </p:cNvPr>
          <p:cNvSpPr/>
          <p:nvPr/>
        </p:nvSpPr>
        <p:spPr>
          <a:xfrm>
            <a:off x="3517596" y="5306641"/>
            <a:ext cx="760730" cy="159763"/>
          </a:xfrm>
          <a:prstGeom prst="ellipse">
            <a:avLst/>
          </a:prstGeom>
          <a:noFill/>
          <a:ln w="12700" cap="flat" cmpd="sng" algn="ctr">
            <a:solidFill>
              <a:srgbClr val="FF0000"/>
            </a:solid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IE">
              <a:latin typeface="Calibri" panose="020F0502020204030204" pitchFamily="34" charset="0"/>
              <a:cs typeface="Calibri" panose="020F0502020204030204" pitchFamily="34" charset="0"/>
            </a:endParaRPr>
          </a:p>
        </p:txBody>
      </p:sp>
      <p:sp>
        <p:nvSpPr>
          <p:cNvPr id="52" name="Oval 51">
            <a:extLst>
              <a:ext uri="{FF2B5EF4-FFF2-40B4-BE49-F238E27FC236}">
                <a16:creationId xmlns:a16="http://schemas.microsoft.com/office/drawing/2014/main" id="{DCD478B0-8CBE-4BFB-A22B-1666220ECB9E}"/>
              </a:ext>
            </a:extLst>
          </p:cNvPr>
          <p:cNvSpPr/>
          <p:nvPr/>
        </p:nvSpPr>
        <p:spPr>
          <a:xfrm>
            <a:off x="3423268" y="5474847"/>
            <a:ext cx="676275" cy="142875"/>
          </a:xfrm>
          <a:prstGeom prst="ellipse">
            <a:avLst/>
          </a:prstGeom>
          <a:noFill/>
          <a:ln w="9525" cap="flat" cmpd="sng" algn="ctr">
            <a:solidFill>
              <a:srgbClr val="FF0000"/>
            </a:solid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IE">
              <a:latin typeface="Calibri" panose="020F0502020204030204" pitchFamily="34" charset="0"/>
              <a:cs typeface="Calibri" panose="020F0502020204030204" pitchFamily="34" charset="0"/>
            </a:endParaRPr>
          </a:p>
        </p:txBody>
      </p:sp>
      <p:cxnSp>
        <p:nvCxnSpPr>
          <p:cNvPr id="54" name="Straight Arrow Connector 53">
            <a:extLst>
              <a:ext uri="{FF2B5EF4-FFF2-40B4-BE49-F238E27FC236}">
                <a16:creationId xmlns:a16="http://schemas.microsoft.com/office/drawing/2014/main" id="{D980F28A-D153-450C-869F-E6CF5F5B3B71}"/>
              </a:ext>
            </a:extLst>
          </p:cNvPr>
          <p:cNvCxnSpPr>
            <a:cxnSpLocks/>
            <a:endCxn id="46" idx="0"/>
          </p:cNvCxnSpPr>
          <p:nvPr/>
        </p:nvCxnSpPr>
        <p:spPr>
          <a:xfrm>
            <a:off x="1838325" y="4730840"/>
            <a:ext cx="1531656" cy="520729"/>
          </a:xfrm>
          <a:prstGeom prst="straightConnector1">
            <a:avLst/>
          </a:prstGeom>
          <a:ln w="19050">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57" name="Straight Arrow Connector 56">
            <a:extLst>
              <a:ext uri="{FF2B5EF4-FFF2-40B4-BE49-F238E27FC236}">
                <a16:creationId xmlns:a16="http://schemas.microsoft.com/office/drawing/2014/main" id="{35897975-A6EF-4C6C-84E3-3B7D25EB59BC}"/>
              </a:ext>
            </a:extLst>
          </p:cNvPr>
          <p:cNvCxnSpPr>
            <a:cxnSpLocks/>
            <a:stCxn id="44" idx="3"/>
            <a:endCxn id="51" idx="4"/>
          </p:cNvCxnSpPr>
          <p:nvPr/>
        </p:nvCxnSpPr>
        <p:spPr>
          <a:xfrm flipV="1">
            <a:off x="2196473" y="5466404"/>
            <a:ext cx="1701488" cy="90535"/>
          </a:xfrm>
          <a:prstGeom prst="straightConnector1">
            <a:avLst/>
          </a:prstGeom>
          <a:ln w="19050">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58" name="Straight Arrow Connector 57">
            <a:extLst>
              <a:ext uri="{FF2B5EF4-FFF2-40B4-BE49-F238E27FC236}">
                <a16:creationId xmlns:a16="http://schemas.microsoft.com/office/drawing/2014/main" id="{1C17FDDB-1B50-4883-B755-773448994754}"/>
              </a:ext>
            </a:extLst>
          </p:cNvPr>
          <p:cNvCxnSpPr>
            <a:cxnSpLocks/>
            <a:stCxn id="45" idx="3"/>
            <a:endCxn id="52" idx="4"/>
          </p:cNvCxnSpPr>
          <p:nvPr/>
        </p:nvCxnSpPr>
        <p:spPr>
          <a:xfrm flipV="1">
            <a:off x="2207014" y="5617722"/>
            <a:ext cx="1554392" cy="968331"/>
          </a:xfrm>
          <a:prstGeom prst="straightConnector1">
            <a:avLst/>
          </a:prstGeom>
          <a:ln w="19050">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64" name="Oval 63">
            <a:extLst>
              <a:ext uri="{FF2B5EF4-FFF2-40B4-BE49-F238E27FC236}">
                <a16:creationId xmlns:a16="http://schemas.microsoft.com/office/drawing/2014/main" id="{43411115-847E-4417-B4DC-1366468E88FF}"/>
              </a:ext>
            </a:extLst>
          </p:cNvPr>
          <p:cNvSpPr/>
          <p:nvPr/>
        </p:nvSpPr>
        <p:spPr>
          <a:xfrm>
            <a:off x="6167853" y="5597786"/>
            <a:ext cx="504825" cy="264098"/>
          </a:xfrm>
          <a:prstGeom prst="ellipse">
            <a:avLst/>
          </a:prstGeom>
          <a:noFill/>
          <a:ln w="127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IE">
              <a:latin typeface="Calibri" panose="020F0502020204030204" pitchFamily="34" charset="0"/>
              <a:cs typeface="Calibri" panose="020F0502020204030204" pitchFamily="34" charset="0"/>
            </a:endParaRPr>
          </a:p>
        </p:txBody>
      </p:sp>
      <p:sp>
        <p:nvSpPr>
          <p:cNvPr id="65" name="Oval 64">
            <a:extLst>
              <a:ext uri="{FF2B5EF4-FFF2-40B4-BE49-F238E27FC236}">
                <a16:creationId xmlns:a16="http://schemas.microsoft.com/office/drawing/2014/main" id="{A05003B5-AD35-4C3B-9FB1-9E54777CA782}"/>
              </a:ext>
            </a:extLst>
          </p:cNvPr>
          <p:cNvSpPr/>
          <p:nvPr/>
        </p:nvSpPr>
        <p:spPr>
          <a:xfrm>
            <a:off x="6564590" y="6606924"/>
            <a:ext cx="900937" cy="160536"/>
          </a:xfrm>
          <a:prstGeom prst="ellipse">
            <a:avLst/>
          </a:prstGeom>
          <a:noFill/>
          <a:ln w="127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lnSpc>
                <a:spcPct val="107000"/>
              </a:lnSpc>
              <a:spcAft>
                <a:spcPts val="800"/>
              </a:spcAft>
            </a:pPr>
            <a:endParaRPr lang="en-IE" sz="1100">
              <a:effectLst/>
              <a:latin typeface="Calibri" panose="020F0502020204030204" pitchFamily="34" charset="0"/>
              <a:ea typeface="Calibri" panose="020F0502020204030204" pitchFamily="34" charset="0"/>
              <a:cs typeface="Calibri" panose="020F0502020204030204" pitchFamily="34" charset="0"/>
            </a:endParaRPr>
          </a:p>
        </p:txBody>
      </p:sp>
      <p:cxnSp>
        <p:nvCxnSpPr>
          <p:cNvPr id="67" name="Straight Arrow Connector 66">
            <a:extLst>
              <a:ext uri="{FF2B5EF4-FFF2-40B4-BE49-F238E27FC236}">
                <a16:creationId xmlns:a16="http://schemas.microsoft.com/office/drawing/2014/main" id="{5AA06CAA-ECD1-422A-BA33-D8D3AD3C585D}"/>
              </a:ext>
            </a:extLst>
          </p:cNvPr>
          <p:cNvCxnSpPr>
            <a:cxnSpLocks/>
            <a:stCxn id="24" idx="2"/>
            <a:endCxn id="64" idx="7"/>
          </p:cNvCxnSpPr>
          <p:nvPr/>
        </p:nvCxnSpPr>
        <p:spPr>
          <a:xfrm flipH="1">
            <a:off x="6598748" y="5082140"/>
            <a:ext cx="873327" cy="554322"/>
          </a:xfrm>
          <a:prstGeom prst="straightConnector1">
            <a:avLst/>
          </a:prstGeom>
          <a:ln w="19050">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69" name="Straight Arrow Connector 68">
            <a:extLst>
              <a:ext uri="{FF2B5EF4-FFF2-40B4-BE49-F238E27FC236}">
                <a16:creationId xmlns:a16="http://schemas.microsoft.com/office/drawing/2014/main" id="{A8F3B24F-D660-497B-94EA-00BC6FE00446}"/>
              </a:ext>
            </a:extLst>
          </p:cNvPr>
          <p:cNvCxnSpPr>
            <a:cxnSpLocks/>
            <a:stCxn id="24" idx="2"/>
            <a:endCxn id="65" idx="7"/>
          </p:cNvCxnSpPr>
          <p:nvPr/>
        </p:nvCxnSpPr>
        <p:spPr>
          <a:xfrm flipH="1">
            <a:off x="7333588" y="5082140"/>
            <a:ext cx="138487" cy="1548294"/>
          </a:xfrm>
          <a:prstGeom prst="straightConnector1">
            <a:avLst/>
          </a:prstGeom>
          <a:ln w="19050">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75" name="Text Box 13">
            <a:extLst>
              <a:ext uri="{FF2B5EF4-FFF2-40B4-BE49-F238E27FC236}">
                <a16:creationId xmlns:a16="http://schemas.microsoft.com/office/drawing/2014/main" id="{3D81619E-5ACC-4346-8B29-98F323A27797}"/>
              </a:ext>
            </a:extLst>
          </p:cNvPr>
          <p:cNvSpPr txBox="1"/>
          <p:nvPr/>
        </p:nvSpPr>
        <p:spPr>
          <a:xfrm>
            <a:off x="4444136" y="7323802"/>
            <a:ext cx="2867025" cy="285750"/>
          </a:xfrm>
          <a:prstGeom prst="rect">
            <a:avLst/>
          </a:prstGeom>
          <a:solidFill>
            <a:schemeClr val="bg1">
              <a:lumMod val="95000"/>
            </a:schemeClr>
          </a:solidFill>
          <a:ln w="6350">
            <a:solidFill>
              <a:srgbClr val="C00000"/>
            </a:solidFill>
          </a:ln>
        </p:spPr>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07000"/>
              </a:lnSpc>
              <a:spcAft>
                <a:spcPts val="800"/>
              </a:spcAft>
            </a:pPr>
            <a:r>
              <a:rPr lang="en-IE" sz="1400" b="1" u="sng" dirty="0">
                <a:solidFill>
                  <a:srgbClr val="C00000"/>
                </a:solidFill>
                <a:effectLst/>
                <a:latin typeface="Calibri" panose="020F0502020204030204" pitchFamily="34" charset="0"/>
                <a:ea typeface="Calibri" panose="020F0502020204030204" pitchFamily="34" charset="0"/>
                <a:cs typeface="Calibri" panose="020F0502020204030204" pitchFamily="34" charset="0"/>
              </a:rPr>
              <a:t>STEP 5 -</a:t>
            </a:r>
            <a:r>
              <a:rPr lang="en-IE" sz="1400" b="1" dirty="0">
                <a:solidFill>
                  <a:srgbClr val="C00000"/>
                </a:solidFill>
                <a:effectLst/>
                <a:latin typeface="Calibri" panose="020F0502020204030204" pitchFamily="34" charset="0"/>
                <a:ea typeface="Calibri" panose="020F0502020204030204" pitchFamily="34" charset="0"/>
                <a:cs typeface="Calibri" panose="020F0502020204030204" pitchFamily="34" charset="0"/>
              </a:rPr>
              <a:t> Fill in the information </a:t>
            </a:r>
            <a:endParaRPr lang="en-IE" sz="1400" dirty="0">
              <a:effectLst/>
              <a:latin typeface="Calibri" panose="020F0502020204030204" pitchFamily="34" charset="0"/>
              <a:ea typeface="Calibri" panose="020F0502020204030204" pitchFamily="34" charset="0"/>
              <a:cs typeface="Calibri" panose="020F0502020204030204" pitchFamily="34" charset="0"/>
            </a:endParaRPr>
          </a:p>
        </p:txBody>
      </p:sp>
      <p:pic>
        <p:nvPicPr>
          <p:cNvPr id="76" name="Picture 75">
            <a:extLst>
              <a:ext uri="{FF2B5EF4-FFF2-40B4-BE49-F238E27FC236}">
                <a16:creationId xmlns:a16="http://schemas.microsoft.com/office/drawing/2014/main" id="{C5BF3E77-EF14-4B90-A840-977B671DB9B2}"/>
              </a:ext>
            </a:extLst>
          </p:cNvPr>
          <p:cNvPicPr>
            <a:picLocks noChangeAspect="1"/>
          </p:cNvPicPr>
          <p:nvPr/>
        </p:nvPicPr>
        <p:blipFill rotWithShape="1">
          <a:blip r:embed="rId4" cstate="print">
            <a:extLst>
              <a:ext uri="{28A0092B-C50C-407E-A947-70E740481C1C}">
                <a14:useLocalDpi xmlns:a14="http://schemas.microsoft.com/office/drawing/2010/main" val="0"/>
              </a:ext>
            </a:extLst>
          </a:blip>
          <a:srcRect l="1156" t="6911" r="23916" b="6104"/>
          <a:stretch/>
        </p:blipFill>
        <p:spPr bwMode="auto">
          <a:xfrm>
            <a:off x="810593" y="7542975"/>
            <a:ext cx="3592195" cy="2928944"/>
          </a:xfrm>
          <a:prstGeom prst="rect">
            <a:avLst/>
          </a:prstGeom>
          <a:noFill/>
          <a:ln>
            <a:solidFill>
              <a:srgbClr val="0070C0"/>
            </a:solidFill>
          </a:ln>
          <a:extLst>
            <a:ext uri="{53640926-AAD7-44D8-BBD7-CCE9431645EC}">
              <a14:shadowObscured xmlns:a14="http://schemas.microsoft.com/office/drawing/2010/main"/>
            </a:ext>
          </a:extLst>
        </p:spPr>
      </p:pic>
      <p:grpSp>
        <p:nvGrpSpPr>
          <p:cNvPr id="195" name="Group 194">
            <a:extLst>
              <a:ext uri="{FF2B5EF4-FFF2-40B4-BE49-F238E27FC236}">
                <a16:creationId xmlns:a16="http://schemas.microsoft.com/office/drawing/2014/main" id="{89A9999D-C662-4AA1-81E2-A58E021697E2}"/>
              </a:ext>
            </a:extLst>
          </p:cNvPr>
          <p:cNvGrpSpPr/>
          <p:nvPr/>
        </p:nvGrpSpPr>
        <p:grpSpPr>
          <a:xfrm>
            <a:off x="2523728" y="8472487"/>
            <a:ext cx="1046977" cy="400185"/>
            <a:chOff x="2538582" y="8615020"/>
            <a:chExt cx="1046977" cy="316936"/>
          </a:xfrm>
        </p:grpSpPr>
        <p:sp>
          <p:nvSpPr>
            <p:cNvPr id="187" name="Rectangle 186">
              <a:extLst>
                <a:ext uri="{FF2B5EF4-FFF2-40B4-BE49-F238E27FC236}">
                  <a16:creationId xmlns:a16="http://schemas.microsoft.com/office/drawing/2014/main" id="{470B64C2-6AEF-4F33-9489-1EA928CA03BE}"/>
                </a:ext>
              </a:extLst>
            </p:cNvPr>
            <p:cNvSpPr/>
            <p:nvPr/>
          </p:nvSpPr>
          <p:spPr>
            <a:xfrm>
              <a:off x="2538582" y="8795441"/>
              <a:ext cx="1037452" cy="50843"/>
            </a:xfrm>
            <a:prstGeom prst="rect">
              <a:avLst/>
            </a:prstGeom>
            <a:solidFill>
              <a:schemeClr val="bg1">
                <a:lumMod val="95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IE">
                <a:latin typeface="Calibri" panose="020F0502020204030204" pitchFamily="34" charset="0"/>
                <a:cs typeface="Calibri" panose="020F0502020204030204" pitchFamily="34" charset="0"/>
              </a:endParaRPr>
            </a:p>
          </p:txBody>
        </p:sp>
        <p:sp>
          <p:nvSpPr>
            <p:cNvPr id="188" name="Rectangle 187">
              <a:extLst>
                <a:ext uri="{FF2B5EF4-FFF2-40B4-BE49-F238E27FC236}">
                  <a16:creationId xmlns:a16="http://schemas.microsoft.com/office/drawing/2014/main" id="{C6CEBD91-4B59-4669-A5C8-FBC449426B29}"/>
                </a:ext>
              </a:extLst>
            </p:cNvPr>
            <p:cNvSpPr/>
            <p:nvPr/>
          </p:nvSpPr>
          <p:spPr>
            <a:xfrm>
              <a:off x="2548107" y="8615020"/>
              <a:ext cx="1037452" cy="50843"/>
            </a:xfrm>
            <a:prstGeom prst="rect">
              <a:avLst/>
            </a:prstGeom>
            <a:solidFill>
              <a:schemeClr val="bg1">
                <a:lumMod val="95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IE">
                <a:latin typeface="Calibri" panose="020F0502020204030204" pitchFamily="34" charset="0"/>
                <a:cs typeface="Calibri" panose="020F0502020204030204" pitchFamily="34" charset="0"/>
              </a:endParaRPr>
            </a:p>
          </p:txBody>
        </p:sp>
        <p:sp>
          <p:nvSpPr>
            <p:cNvPr id="189" name="Rectangle 188">
              <a:extLst>
                <a:ext uri="{FF2B5EF4-FFF2-40B4-BE49-F238E27FC236}">
                  <a16:creationId xmlns:a16="http://schemas.microsoft.com/office/drawing/2014/main" id="{18D6146F-F971-4359-9A32-BBCFCFBF4694}"/>
                </a:ext>
              </a:extLst>
            </p:cNvPr>
            <p:cNvSpPr/>
            <p:nvPr/>
          </p:nvSpPr>
          <p:spPr>
            <a:xfrm>
              <a:off x="2548107" y="8712140"/>
              <a:ext cx="1037452" cy="50843"/>
            </a:xfrm>
            <a:prstGeom prst="rect">
              <a:avLst/>
            </a:prstGeom>
            <a:solidFill>
              <a:schemeClr val="bg1">
                <a:lumMod val="95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IE">
                <a:latin typeface="Calibri" panose="020F0502020204030204" pitchFamily="34" charset="0"/>
                <a:cs typeface="Calibri" panose="020F0502020204030204" pitchFamily="34" charset="0"/>
              </a:endParaRPr>
            </a:p>
          </p:txBody>
        </p:sp>
        <p:sp>
          <p:nvSpPr>
            <p:cNvPr id="190" name="Rectangle 189">
              <a:extLst>
                <a:ext uri="{FF2B5EF4-FFF2-40B4-BE49-F238E27FC236}">
                  <a16:creationId xmlns:a16="http://schemas.microsoft.com/office/drawing/2014/main" id="{E10387C0-498A-4A26-9D91-B561A7D9BC95}"/>
                </a:ext>
              </a:extLst>
            </p:cNvPr>
            <p:cNvSpPr/>
            <p:nvPr/>
          </p:nvSpPr>
          <p:spPr>
            <a:xfrm>
              <a:off x="2538582" y="8881113"/>
              <a:ext cx="1037452" cy="50843"/>
            </a:xfrm>
            <a:prstGeom prst="rect">
              <a:avLst/>
            </a:prstGeom>
            <a:solidFill>
              <a:schemeClr val="bg1">
                <a:lumMod val="95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IE">
                <a:latin typeface="Calibri" panose="020F0502020204030204" pitchFamily="34" charset="0"/>
                <a:cs typeface="Calibri" panose="020F0502020204030204" pitchFamily="34" charset="0"/>
              </a:endParaRPr>
            </a:p>
          </p:txBody>
        </p:sp>
      </p:grpSp>
      <p:sp>
        <p:nvSpPr>
          <p:cNvPr id="191" name="Text Box 28">
            <a:extLst>
              <a:ext uri="{FF2B5EF4-FFF2-40B4-BE49-F238E27FC236}">
                <a16:creationId xmlns:a16="http://schemas.microsoft.com/office/drawing/2014/main" id="{D90B732A-BA8B-452D-BB84-88C9ACCD3141}"/>
              </a:ext>
            </a:extLst>
          </p:cNvPr>
          <p:cNvSpPr txBox="1"/>
          <p:nvPr/>
        </p:nvSpPr>
        <p:spPr>
          <a:xfrm>
            <a:off x="4857812" y="7764410"/>
            <a:ext cx="2054860" cy="281305"/>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07000"/>
              </a:lnSpc>
              <a:spcAft>
                <a:spcPts val="800"/>
              </a:spcAft>
            </a:pPr>
            <a:r>
              <a:rPr lang="en-IE" sz="1100" dirty="0">
                <a:effectLst/>
                <a:latin typeface="Calibri" panose="020F0502020204030204" pitchFamily="34" charset="0"/>
                <a:ea typeface="Calibri" panose="020F0502020204030204" pitchFamily="34" charset="0"/>
                <a:cs typeface="Calibri" panose="020F0502020204030204" pitchFamily="34" charset="0"/>
              </a:rPr>
              <a:t>Type your practice name </a:t>
            </a:r>
            <a:endParaRPr lang="en-IE" sz="1600" dirty="0">
              <a:effectLst/>
              <a:latin typeface="Calibri" panose="020F0502020204030204" pitchFamily="34" charset="0"/>
              <a:ea typeface="Calibri" panose="020F0502020204030204" pitchFamily="34" charset="0"/>
              <a:cs typeface="Calibri" panose="020F0502020204030204" pitchFamily="34" charset="0"/>
            </a:endParaRPr>
          </a:p>
        </p:txBody>
      </p:sp>
      <p:sp>
        <p:nvSpPr>
          <p:cNvPr id="192" name="Text Box 29">
            <a:extLst>
              <a:ext uri="{FF2B5EF4-FFF2-40B4-BE49-F238E27FC236}">
                <a16:creationId xmlns:a16="http://schemas.microsoft.com/office/drawing/2014/main" id="{664F6CA0-E3E0-41A9-9358-941419B5EF45}"/>
              </a:ext>
            </a:extLst>
          </p:cNvPr>
          <p:cNvSpPr txBox="1"/>
          <p:nvPr/>
        </p:nvSpPr>
        <p:spPr>
          <a:xfrm>
            <a:off x="4874560" y="8146067"/>
            <a:ext cx="3050240" cy="271145"/>
          </a:xfrm>
          <a:prstGeom prst="rect">
            <a:avLst/>
          </a:prstGeom>
          <a:solidFill>
            <a:schemeClr val="lt1"/>
          </a:solid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07000"/>
              </a:lnSpc>
              <a:spcAft>
                <a:spcPts val="800"/>
              </a:spcAft>
            </a:pPr>
            <a:r>
              <a:rPr lang="en-IE" sz="1050" dirty="0">
                <a:effectLst/>
                <a:latin typeface="Calibri" panose="020F0502020204030204" pitchFamily="34" charset="0"/>
                <a:ea typeface="Calibri" panose="020F0502020204030204" pitchFamily="34" charset="0"/>
                <a:cs typeface="Calibri" panose="020F0502020204030204" pitchFamily="34" charset="0"/>
              </a:rPr>
              <a:t>Your Practice ID will be generated automatically</a:t>
            </a:r>
            <a:r>
              <a:rPr lang="en-IE" sz="900" dirty="0">
                <a:effectLst/>
                <a:latin typeface="Calibri" panose="020F0502020204030204" pitchFamily="34" charset="0"/>
                <a:ea typeface="Calibri" panose="020F0502020204030204" pitchFamily="34" charset="0"/>
                <a:cs typeface="Calibri" panose="020F0502020204030204" pitchFamily="34" charset="0"/>
              </a:rPr>
              <a:t>. </a:t>
            </a:r>
            <a:endParaRPr lang="en-IE" sz="1100" dirty="0">
              <a:effectLst/>
              <a:latin typeface="Calibri" panose="020F0502020204030204" pitchFamily="34" charset="0"/>
              <a:ea typeface="Calibri" panose="020F0502020204030204" pitchFamily="34" charset="0"/>
              <a:cs typeface="Calibri" panose="020F0502020204030204" pitchFamily="34" charset="0"/>
            </a:endParaRPr>
          </a:p>
        </p:txBody>
      </p:sp>
      <p:sp>
        <p:nvSpPr>
          <p:cNvPr id="193" name="Text Box 30">
            <a:extLst>
              <a:ext uri="{FF2B5EF4-FFF2-40B4-BE49-F238E27FC236}">
                <a16:creationId xmlns:a16="http://schemas.microsoft.com/office/drawing/2014/main" id="{65D7199C-1520-4E38-B9C8-2717868F299B}"/>
              </a:ext>
            </a:extLst>
          </p:cNvPr>
          <p:cNvSpPr txBox="1"/>
          <p:nvPr/>
        </p:nvSpPr>
        <p:spPr>
          <a:xfrm>
            <a:off x="4878109" y="8467548"/>
            <a:ext cx="1884045" cy="296545"/>
          </a:xfrm>
          <a:prstGeom prst="rect">
            <a:avLst/>
          </a:prstGeom>
          <a:solidFill>
            <a:schemeClr val="lt1"/>
          </a:solid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07000"/>
              </a:lnSpc>
              <a:spcAft>
                <a:spcPts val="800"/>
              </a:spcAft>
            </a:pPr>
            <a:r>
              <a:rPr lang="en-IE" sz="1100" dirty="0">
                <a:effectLst/>
                <a:latin typeface="Calibri" panose="020F0502020204030204" pitchFamily="34" charset="0"/>
                <a:ea typeface="Calibri" panose="020F0502020204030204" pitchFamily="34" charset="0"/>
                <a:cs typeface="Calibri" panose="020F0502020204030204" pitchFamily="34" charset="0"/>
              </a:rPr>
              <a:t>Type Practice valid email ID</a:t>
            </a:r>
            <a:endParaRPr lang="en-IE" sz="1600" dirty="0">
              <a:effectLst/>
              <a:latin typeface="Calibri" panose="020F0502020204030204" pitchFamily="34" charset="0"/>
              <a:ea typeface="Calibri" panose="020F0502020204030204" pitchFamily="34" charset="0"/>
              <a:cs typeface="Calibri" panose="020F0502020204030204" pitchFamily="34" charset="0"/>
            </a:endParaRPr>
          </a:p>
        </p:txBody>
      </p:sp>
      <p:sp>
        <p:nvSpPr>
          <p:cNvPr id="194" name="Text Box 31">
            <a:extLst>
              <a:ext uri="{FF2B5EF4-FFF2-40B4-BE49-F238E27FC236}">
                <a16:creationId xmlns:a16="http://schemas.microsoft.com/office/drawing/2014/main" id="{5A0ACDB2-4375-4740-99AC-8B5382956E30}"/>
              </a:ext>
            </a:extLst>
          </p:cNvPr>
          <p:cNvSpPr txBox="1"/>
          <p:nvPr/>
        </p:nvSpPr>
        <p:spPr>
          <a:xfrm>
            <a:off x="4899531" y="8783626"/>
            <a:ext cx="2096930" cy="280035"/>
          </a:xfrm>
          <a:prstGeom prst="rect">
            <a:avLst/>
          </a:prstGeom>
          <a:solidFill>
            <a:schemeClr val="lt1"/>
          </a:solid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07000"/>
              </a:lnSpc>
              <a:spcAft>
                <a:spcPts val="800"/>
              </a:spcAft>
            </a:pPr>
            <a:r>
              <a:rPr lang="en-IE" sz="1100" dirty="0">
                <a:effectLst/>
                <a:latin typeface="Calibri" panose="020F0502020204030204" pitchFamily="34" charset="0"/>
                <a:ea typeface="Calibri" panose="020F0502020204030204" pitchFamily="34" charset="0"/>
                <a:cs typeface="Calibri" panose="020F0502020204030204" pitchFamily="34" charset="0"/>
              </a:rPr>
              <a:t>Re-type practice valid email ID</a:t>
            </a:r>
            <a:endParaRPr lang="en-IE" sz="1600" dirty="0">
              <a:effectLst/>
              <a:latin typeface="Calibri" panose="020F0502020204030204" pitchFamily="34" charset="0"/>
              <a:ea typeface="Calibri" panose="020F0502020204030204" pitchFamily="34" charset="0"/>
              <a:cs typeface="Calibri" panose="020F0502020204030204" pitchFamily="34" charset="0"/>
            </a:endParaRPr>
          </a:p>
        </p:txBody>
      </p:sp>
      <p:cxnSp>
        <p:nvCxnSpPr>
          <p:cNvPr id="197" name="Straight Arrow Connector 196">
            <a:extLst>
              <a:ext uri="{FF2B5EF4-FFF2-40B4-BE49-F238E27FC236}">
                <a16:creationId xmlns:a16="http://schemas.microsoft.com/office/drawing/2014/main" id="{CDDB2414-BD13-4E60-9D1C-88C7D5B4093B}"/>
              </a:ext>
            </a:extLst>
          </p:cNvPr>
          <p:cNvCxnSpPr>
            <a:cxnSpLocks/>
          </p:cNvCxnSpPr>
          <p:nvPr/>
        </p:nvCxnSpPr>
        <p:spPr>
          <a:xfrm flipH="1">
            <a:off x="3423268" y="7856441"/>
            <a:ext cx="1434544" cy="638518"/>
          </a:xfrm>
          <a:prstGeom prst="straightConnector1">
            <a:avLst/>
          </a:prstGeom>
          <a:ln w="12700">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199" name="Straight Arrow Connector 198">
            <a:extLst>
              <a:ext uri="{FF2B5EF4-FFF2-40B4-BE49-F238E27FC236}">
                <a16:creationId xmlns:a16="http://schemas.microsoft.com/office/drawing/2014/main" id="{BFB906C1-560A-4F97-8EA8-D59A51460C86}"/>
              </a:ext>
            </a:extLst>
          </p:cNvPr>
          <p:cNvCxnSpPr>
            <a:cxnSpLocks/>
          </p:cNvCxnSpPr>
          <p:nvPr/>
        </p:nvCxnSpPr>
        <p:spPr>
          <a:xfrm flipH="1">
            <a:off x="3398298" y="8291107"/>
            <a:ext cx="1476262" cy="326355"/>
          </a:xfrm>
          <a:prstGeom prst="straightConnector1">
            <a:avLst/>
          </a:prstGeom>
          <a:ln w="12700">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202" name="Straight Arrow Connector 201">
            <a:extLst>
              <a:ext uri="{FF2B5EF4-FFF2-40B4-BE49-F238E27FC236}">
                <a16:creationId xmlns:a16="http://schemas.microsoft.com/office/drawing/2014/main" id="{7D028CF7-570C-457F-B0D1-5CEF1465CE36}"/>
              </a:ext>
            </a:extLst>
          </p:cNvPr>
          <p:cNvCxnSpPr>
            <a:cxnSpLocks/>
          </p:cNvCxnSpPr>
          <p:nvPr/>
        </p:nvCxnSpPr>
        <p:spPr>
          <a:xfrm flipH="1">
            <a:off x="3369981" y="8577940"/>
            <a:ext cx="1508128" cy="148272"/>
          </a:xfrm>
          <a:prstGeom prst="straightConnector1">
            <a:avLst/>
          </a:prstGeom>
          <a:ln w="12700">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204" name="Straight Arrow Connector 203">
            <a:extLst>
              <a:ext uri="{FF2B5EF4-FFF2-40B4-BE49-F238E27FC236}">
                <a16:creationId xmlns:a16="http://schemas.microsoft.com/office/drawing/2014/main" id="{09864C6F-C75D-4E6E-8473-4AEFD2CAE7F6}"/>
              </a:ext>
            </a:extLst>
          </p:cNvPr>
          <p:cNvCxnSpPr>
            <a:cxnSpLocks/>
          </p:cNvCxnSpPr>
          <p:nvPr/>
        </p:nvCxnSpPr>
        <p:spPr>
          <a:xfrm flipH="1" flipV="1">
            <a:off x="3369981" y="8839393"/>
            <a:ext cx="1533964" cy="37452"/>
          </a:xfrm>
          <a:prstGeom prst="straightConnector1">
            <a:avLst/>
          </a:prstGeom>
          <a:ln w="12700">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206" name="Text Box 33">
            <a:extLst>
              <a:ext uri="{FF2B5EF4-FFF2-40B4-BE49-F238E27FC236}">
                <a16:creationId xmlns:a16="http://schemas.microsoft.com/office/drawing/2014/main" id="{D2B13E7B-DE62-4FB3-882D-E4F466773D56}"/>
              </a:ext>
            </a:extLst>
          </p:cNvPr>
          <p:cNvSpPr txBox="1"/>
          <p:nvPr/>
        </p:nvSpPr>
        <p:spPr>
          <a:xfrm>
            <a:off x="4693507" y="9083094"/>
            <a:ext cx="3050240" cy="283845"/>
          </a:xfrm>
          <a:prstGeom prst="rect">
            <a:avLst/>
          </a:prstGeom>
          <a:solidFill>
            <a:schemeClr val="bg1">
              <a:lumMod val="95000"/>
            </a:schemeClr>
          </a:solidFill>
          <a:ln w="6350">
            <a:solidFill>
              <a:srgbClr val="C00000"/>
            </a:solidFill>
          </a:ln>
        </p:spPr>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07000"/>
              </a:lnSpc>
              <a:spcAft>
                <a:spcPts val="800"/>
              </a:spcAft>
            </a:pPr>
            <a:r>
              <a:rPr lang="en-IE" sz="1400" b="1" u="sng" dirty="0">
                <a:solidFill>
                  <a:srgbClr val="C00000"/>
                </a:solidFill>
                <a:effectLst/>
                <a:latin typeface="Calibri" panose="020F0502020204030204" pitchFamily="34" charset="0"/>
                <a:ea typeface="Calibri" panose="020F0502020204030204" pitchFamily="34" charset="0"/>
                <a:cs typeface="Calibri" panose="020F0502020204030204" pitchFamily="34" charset="0"/>
              </a:rPr>
              <a:t>STEP 6-</a:t>
            </a:r>
            <a:r>
              <a:rPr lang="en-IE" sz="1400" b="1" dirty="0">
                <a:solidFill>
                  <a:srgbClr val="C00000"/>
                </a:solidFill>
                <a:effectLst/>
                <a:latin typeface="Calibri" panose="020F0502020204030204" pitchFamily="34" charset="0"/>
                <a:ea typeface="Calibri" panose="020F0502020204030204" pitchFamily="34" charset="0"/>
                <a:cs typeface="Calibri" panose="020F0502020204030204" pitchFamily="34" charset="0"/>
              </a:rPr>
              <a:t> Tick  “I Agree” </a:t>
            </a:r>
            <a:endParaRPr lang="en-IE" dirty="0">
              <a:effectLst/>
              <a:latin typeface="Calibri" panose="020F0502020204030204" pitchFamily="34" charset="0"/>
              <a:ea typeface="Calibri" panose="020F0502020204030204" pitchFamily="34" charset="0"/>
              <a:cs typeface="Calibri" panose="020F0502020204030204" pitchFamily="34" charset="0"/>
            </a:endParaRPr>
          </a:p>
        </p:txBody>
      </p:sp>
      <p:sp>
        <p:nvSpPr>
          <p:cNvPr id="207" name="Text Box 63">
            <a:extLst>
              <a:ext uri="{FF2B5EF4-FFF2-40B4-BE49-F238E27FC236}">
                <a16:creationId xmlns:a16="http://schemas.microsoft.com/office/drawing/2014/main" id="{401C3EAA-FD97-4502-92EC-890F0B78A9E3}"/>
              </a:ext>
            </a:extLst>
          </p:cNvPr>
          <p:cNvSpPr txBox="1"/>
          <p:nvPr/>
        </p:nvSpPr>
        <p:spPr>
          <a:xfrm>
            <a:off x="4706438" y="9479081"/>
            <a:ext cx="4543518" cy="884937"/>
          </a:xfrm>
          <a:prstGeom prst="rect">
            <a:avLst/>
          </a:prstGeom>
          <a:solidFill>
            <a:schemeClr val="bg1">
              <a:lumMod val="95000"/>
            </a:schemeClr>
          </a:solidFill>
          <a:ln w="6350">
            <a:solidFill>
              <a:srgbClr val="C00000"/>
            </a:solidFill>
          </a:ln>
        </p:spPr>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07000"/>
              </a:lnSpc>
              <a:spcAft>
                <a:spcPts val="800"/>
              </a:spcAft>
            </a:pPr>
            <a:r>
              <a:rPr lang="en-IE" sz="1400" b="1" u="sng" dirty="0">
                <a:solidFill>
                  <a:srgbClr val="C00000"/>
                </a:solidFill>
                <a:effectLst/>
                <a:latin typeface="Calibri" panose="020F0502020204030204" pitchFamily="34" charset="0"/>
                <a:ea typeface="Calibri" panose="020F0502020204030204" pitchFamily="34" charset="0"/>
                <a:cs typeface="Calibri" panose="020F0502020204030204" pitchFamily="34" charset="0"/>
              </a:rPr>
              <a:t>STEP 7-</a:t>
            </a:r>
            <a:r>
              <a:rPr lang="en-IE" sz="1400" b="1" dirty="0">
                <a:solidFill>
                  <a:srgbClr val="C00000"/>
                </a:solidFill>
                <a:effectLst/>
                <a:latin typeface="Calibri" panose="020F0502020204030204" pitchFamily="34" charset="0"/>
                <a:ea typeface="Calibri" panose="020F0502020204030204" pitchFamily="34" charset="0"/>
                <a:cs typeface="Calibri" panose="020F0502020204030204" pitchFamily="34" charset="0"/>
              </a:rPr>
              <a:t> Click “Run”</a:t>
            </a:r>
          </a:p>
          <a:p>
            <a:pPr>
              <a:lnSpc>
                <a:spcPct val="107000"/>
              </a:lnSpc>
              <a:spcAft>
                <a:spcPts val="800"/>
              </a:spcAft>
            </a:pPr>
            <a:r>
              <a:rPr lang="en-IE" sz="1000" b="1" dirty="0">
                <a:effectLst/>
                <a:latin typeface="Calibri" panose="020F0502020204030204" pitchFamily="34" charset="0"/>
                <a:ea typeface="Calibri" panose="020F0502020204030204" pitchFamily="34" charset="0"/>
                <a:cs typeface="Calibri" panose="020F0502020204030204" pitchFamily="34" charset="0"/>
              </a:rPr>
              <a:t>IPCRN will generate your practice report and send it to you on the practice email ID you submitted.</a:t>
            </a:r>
            <a:r>
              <a:rPr lang="en-IE" sz="1000" i="1" dirty="0">
                <a:latin typeface="Calibri" panose="020F0502020204030204" pitchFamily="34" charset="0"/>
                <a:ea typeface="Calibri" panose="020F0502020204030204" pitchFamily="34" charset="0"/>
                <a:cs typeface="Calibri" panose="020F0502020204030204" pitchFamily="34" charset="0"/>
              </a:rPr>
              <a:t> Generally, you will receive your report in 3 to 4 hours but sometimes it may take a day. </a:t>
            </a:r>
            <a:endParaRPr lang="en-IE" sz="1000" b="1" dirty="0">
              <a:effectLst/>
              <a:latin typeface="Calibri" panose="020F0502020204030204" pitchFamily="34" charset="0"/>
              <a:ea typeface="Calibri" panose="020F0502020204030204" pitchFamily="34" charset="0"/>
              <a:cs typeface="Calibri" panose="020F0502020204030204" pitchFamily="34" charset="0"/>
            </a:endParaRPr>
          </a:p>
          <a:p>
            <a:pPr>
              <a:lnSpc>
                <a:spcPct val="107000"/>
              </a:lnSpc>
              <a:spcAft>
                <a:spcPts val="800"/>
              </a:spcAft>
            </a:pPr>
            <a:r>
              <a:rPr lang="en-IE" sz="1000" b="1" dirty="0">
                <a:solidFill>
                  <a:srgbClr val="C00000"/>
                </a:solidFill>
                <a:effectLst/>
                <a:latin typeface="Calibri" panose="020F0502020204030204" pitchFamily="34" charset="0"/>
                <a:ea typeface="Calibri" panose="020F0502020204030204" pitchFamily="34" charset="0"/>
                <a:cs typeface="Calibri" panose="020F0502020204030204" pitchFamily="34" charset="0"/>
              </a:rPr>
              <a:t> </a:t>
            </a:r>
            <a:endParaRPr lang="en-IE" sz="1100" dirty="0">
              <a:effectLst/>
              <a:latin typeface="Calibri" panose="020F0502020204030204" pitchFamily="34" charset="0"/>
              <a:ea typeface="Calibri" panose="020F0502020204030204" pitchFamily="34" charset="0"/>
              <a:cs typeface="Calibri" panose="020F0502020204030204" pitchFamily="34" charset="0"/>
            </a:endParaRPr>
          </a:p>
        </p:txBody>
      </p:sp>
      <p:sp>
        <p:nvSpPr>
          <p:cNvPr id="213" name="Text Box 13">
            <a:extLst>
              <a:ext uri="{FF2B5EF4-FFF2-40B4-BE49-F238E27FC236}">
                <a16:creationId xmlns:a16="http://schemas.microsoft.com/office/drawing/2014/main" id="{BA161959-612A-42DB-A4F6-73D163B7528A}"/>
              </a:ext>
            </a:extLst>
          </p:cNvPr>
          <p:cNvSpPr txBox="1"/>
          <p:nvPr/>
        </p:nvSpPr>
        <p:spPr>
          <a:xfrm>
            <a:off x="297323" y="10502838"/>
            <a:ext cx="9059195" cy="2016412"/>
          </a:xfrm>
          <a:prstGeom prst="rect">
            <a:avLst/>
          </a:prstGeom>
          <a:solidFill>
            <a:schemeClr val="bg1">
              <a:lumMod val="95000"/>
            </a:schemeClr>
          </a:solidFill>
          <a:ln w="6350">
            <a:solidFill>
              <a:srgbClr val="C00000"/>
            </a:solidFill>
          </a:ln>
        </p:spPr>
        <p:txBody>
          <a:bodyPr rot="0" spcFirstLastPara="0" vert="horz" wrap="square" lIns="91440" tIns="45720" rIns="91440" bIns="45720" numCol="1" spcCol="0" rtlCol="0" fromWordArt="0" anchor="t" anchorCtr="0" forceAA="0" compatLnSpc="1">
            <a:prstTxWarp prst="textNoShape">
              <a:avLst/>
            </a:prstTxWarp>
            <a:noAutofit/>
          </a:bodyPr>
          <a:lstStyle/>
          <a:p>
            <a:r>
              <a:rPr lang="en-IE" sz="1400" b="1" u="sng" dirty="0">
                <a:solidFill>
                  <a:srgbClr val="C00000"/>
                </a:solidFill>
                <a:effectLst/>
                <a:latin typeface="Calibri" panose="020F0502020204030204" pitchFamily="34" charset="0"/>
                <a:ea typeface="Calibri" panose="020F0502020204030204" pitchFamily="34" charset="0"/>
                <a:cs typeface="Calibri" panose="020F0502020204030204" pitchFamily="34" charset="0"/>
              </a:rPr>
              <a:t>STEP 8: File Download : </a:t>
            </a:r>
            <a:r>
              <a:rPr lang="en-IE" sz="1100" dirty="0">
                <a:latin typeface="Calibri" panose="020F0502020204030204" pitchFamily="34" charset="0"/>
                <a:ea typeface="Calibri" panose="020F0502020204030204" pitchFamily="34" charset="0"/>
                <a:cs typeface="Calibri" panose="020F0502020204030204" pitchFamily="34" charset="0"/>
              </a:rPr>
              <a:t>Download the three reports from your email to your computer. </a:t>
            </a:r>
          </a:p>
          <a:p>
            <a:endParaRPr lang="en-IE" sz="1100" dirty="0">
              <a:latin typeface="Calibri" panose="020F0502020204030204" pitchFamily="34" charset="0"/>
              <a:ea typeface="Calibri" panose="020F0502020204030204" pitchFamily="34" charset="0"/>
              <a:cs typeface="Calibri" panose="020F0502020204030204" pitchFamily="34" charset="0"/>
            </a:endParaRPr>
          </a:p>
          <a:p>
            <a:r>
              <a:rPr lang="en-IE" sz="1100" b="1" i="1" dirty="0">
                <a:latin typeface="Calibri" panose="020F0502020204030204" pitchFamily="34" charset="0"/>
                <a:ea typeface="Calibri" panose="020F0502020204030204" pitchFamily="34" charset="0"/>
                <a:cs typeface="Calibri" panose="020F0502020204030204" pitchFamily="34" charset="0"/>
              </a:rPr>
              <a:t>Note:  </a:t>
            </a:r>
            <a:r>
              <a:rPr lang="en-IE" sz="1100" i="1" dirty="0">
                <a:latin typeface="Calibri" panose="020F0502020204030204" pitchFamily="34" charset="0"/>
                <a:ea typeface="Calibri" panose="020F0502020204030204" pitchFamily="34" charset="0"/>
                <a:cs typeface="Calibri" panose="020F0502020204030204" pitchFamily="34" charset="0"/>
              </a:rPr>
              <a:t>If you open the files, you will see randomly generated unique practice ID. You may delete this ID if you choose. We will not be able to identify your practice based on this ID unless you or IPCRN inform us. </a:t>
            </a:r>
          </a:p>
          <a:p>
            <a:endParaRPr lang="en-IE" sz="1200" b="1" dirty="0">
              <a:solidFill>
                <a:srgbClr val="C00000"/>
              </a:solidFill>
              <a:latin typeface="Calibri" panose="020F0502020204030204" pitchFamily="34" charset="0"/>
              <a:ea typeface="Calibri" panose="020F0502020204030204" pitchFamily="34" charset="0"/>
              <a:cs typeface="Calibri" panose="020F0502020204030204" pitchFamily="34" charset="0"/>
            </a:endParaRPr>
          </a:p>
          <a:p>
            <a:r>
              <a:rPr lang="en-IE" sz="1400" b="1" u="sng" dirty="0">
                <a:solidFill>
                  <a:srgbClr val="C00000"/>
                </a:solidFill>
                <a:latin typeface="Calibri" panose="020F0502020204030204" pitchFamily="34" charset="0"/>
                <a:cs typeface="Calibri" panose="020F0502020204030204" pitchFamily="34" charset="0"/>
              </a:rPr>
              <a:t>STEP 9: Attaching and Sending Files</a:t>
            </a:r>
            <a:r>
              <a:rPr lang="en-IE" sz="1400" b="1" dirty="0">
                <a:solidFill>
                  <a:srgbClr val="C00000"/>
                </a:solidFill>
                <a:latin typeface="Calibri" panose="020F0502020204030204" pitchFamily="34" charset="0"/>
                <a:cs typeface="Calibri" panose="020F0502020204030204" pitchFamily="34" charset="0"/>
              </a:rPr>
              <a:t>: </a:t>
            </a:r>
            <a:r>
              <a:rPr lang="en-IE" sz="1100" dirty="0">
                <a:latin typeface="Calibri" panose="020F0502020204030204" pitchFamily="34" charset="0"/>
                <a:ea typeface="Calibri" panose="020F0502020204030204" pitchFamily="34" charset="0"/>
                <a:cs typeface="Calibri" panose="020F0502020204030204" pitchFamily="34" charset="0"/>
              </a:rPr>
              <a:t>Email all the three files as an attachment to </a:t>
            </a:r>
            <a:r>
              <a:rPr lang="en-IE" sz="1100" dirty="0">
                <a:solidFill>
                  <a:srgbClr val="C00000"/>
                </a:solidFill>
                <a:latin typeface="Calibri" panose="020F0502020204030204" pitchFamily="34" charset="0"/>
                <a:ea typeface="Calibri" panose="020F0502020204030204" pitchFamily="34" charset="0"/>
                <a:cs typeface="Calibri" panose="020F0502020204030204" pitchFamily="34" charset="0"/>
                <a:hlinkClick r:id="rId5"/>
              </a:rPr>
              <a:t>meera.tandan@ucd.ie</a:t>
            </a:r>
            <a:r>
              <a:rPr lang="en-IE" sz="1100" dirty="0">
                <a:solidFill>
                  <a:srgbClr val="C00000"/>
                </a:solidFill>
                <a:latin typeface="Calibri" panose="020F0502020204030204" pitchFamily="34" charset="0"/>
                <a:ea typeface="Calibri" panose="020F0502020204030204" pitchFamily="34" charset="0"/>
                <a:cs typeface="Calibri" panose="020F0502020204030204" pitchFamily="34" charset="0"/>
              </a:rPr>
              <a:t>. </a:t>
            </a:r>
            <a:r>
              <a:rPr lang="en-IE" sz="1100" dirty="0">
                <a:latin typeface="Calibri" panose="020F0502020204030204" pitchFamily="34" charset="0"/>
                <a:ea typeface="Calibri" panose="020F0502020204030204" pitchFamily="34" charset="0"/>
                <a:cs typeface="Calibri" panose="020F0502020204030204" pitchFamily="34" charset="0"/>
              </a:rPr>
              <a:t>You will get an acknowledgement email once it is received.  </a:t>
            </a:r>
          </a:p>
          <a:p>
            <a:endParaRPr lang="en-IE" sz="1100" dirty="0">
              <a:solidFill>
                <a:srgbClr val="C00000"/>
              </a:solidFill>
              <a:latin typeface="Calibri" panose="020F0502020204030204" pitchFamily="34" charset="0"/>
              <a:ea typeface="Calibri" panose="020F0502020204030204" pitchFamily="34" charset="0"/>
              <a:cs typeface="Calibri" panose="020F0502020204030204" pitchFamily="34" charset="0"/>
            </a:endParaRPr>
          </a:p>
        </p:txBody>
      </p:sp>
      <p:sp>
        <p:nvSpPr>
          <p:cNvPr id="229" name="TextBox 228">
            <a:extLst>
              <a:ext uri="{FF2B5EF4-FFF2-40B4-BE49-F238E27FC236}">
                <a16:creationId xmlns:a16="http://schemas.microsoft.com/office/drawing/2014/main" id="{743C88E7-66FA-46A9-992E-B4AD6DBD724E}"/>
              </a:ext>
            </a:extLst>
          </p:cNvPr>
          <p:cNvSpPr txBox="1"/>
          <p:nvPr/>
        </p:nvSpPr>
        <p:spPr>
          <a:xfrm>
            <a:off x="7492064" y="11871017"/>
            <a:ext cx="2237294" cy="646331"/>
          </a:xfrm>
          <a:prstGeom prst="rect">
            <a:avLst/>
          </a:prstGeom>
          <a:noFill/>
        </p:spPr>
        <p:txBody>
          <a:bodyPr wrap="square" rtlCol="0">
            <a:spAutoFit/>
          </a:bodyPr>
          <a:lstStyle/>
          <a:p>
            <a:r>
              <a:rPr lang="en-IE" sz="1600" dirty="0">
                <a:solidFill>
                  <a:srgbClr val="002060"/>
                </a:solidFill>
                <a:latin typeface="Calibri" panose="020F0502020204030204" pitchFamily="34" charset="0"/>
                <a:cs typeface="Calibri" panose="020F0502020204030204" pitchFamily="34" charset="0"/>
              </a:rPr>
              <a:t>You are all done!</a:t>
            </a:r>
          </a:p>
          <a:p>
            <a:r>
              <a:rPr lang="en-IE" sz="1600" dirty="0">
                <a:solidFill>
                  <a:srgbClr val="002060"/>
                </a:solidFill>
                <a:latin typeface="Calibri" panose="020F0502020204030204" pitchFamily="34" charset="0"/>
                <a:cs typeface="Calibri" panose="020F0502020204030204" pitchFamily="34" charset="0"/>
              </a:rPr>
              <a:t>Thank you!! </a:t>
            </a:r>
            <a:r>
              <a:rPr lang="en-IE" sz="2000" dirty="0">
                <a:solidFill>
                  <a:srgbClr val="002060"/>
                </a:solidFill>
                <a:latin typeface="Calibri" panose="020F0502020204030204" pitchFamily="34" charset="0"/>
                <a:cs typeface="Calibri" panose="020F0502020204030204" pitchFamily="34" charset="0"/>
              </a:rPr>
              <a:t>👍</a:t>
            </a:r>
            <a:endParaRPr lang="en-IE" sz="1600" dirty="0">
              <a:solidFill>
                <a:srgbClr val="002060"/>
              </a:solidFill>
              <a:latin typeface="Calibri" panose="020F0502020204030204" pitchFamily="34" charset="0"/>
              <a:cs typeface="Calibri" panose="020F0502020204030204" pitchFamily="34" charset="0"/>
            </a:endParaRPr>
          </a:p>
        </p:txBody>
      </p:sp>
      <p:pic>
        <p:nvPicPr>
          <p:cNvPr id="241" name="Picture 240">
            <a:extLst>
              <a:ext uri="{FF2B5EF4-FFF2-40B4-BE49-F238E27FC236}">
                <a16:creationId xmlns:a16="http://schemas.microsoft.com/office/drawing/2014/main" id="{0244CD9E-1740-4872-98D4-21FD54A6A022}"/>
              </a:ext>
            </a:extLst>
          </p:cNvPr>
          <p:cNvPicPr>
            <a:picLocks noChangeAspect="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2059531" y="9666702"/>
            <a:ext cx="306070" cy="238125"/>
          </a:xfrm>
          <a:prstGeom prst="rect">
            <a:avLst/>
          </a:prstGeom>
          <a:noFill/>
          <a:ln>
            <a:noFill/>
          </a:ln>
        </p:spPr>
      </p:pic>
      <p:cxnSp>
        <p:nvCxnSpPr>
          <p:cNvPr id="242" name="Straight Arrow Connector 241">
            <a:extLst>
              <a:ext uri="{FF2B5EF4-FFF2-40B4-BE49-F238E27FC236}">
                <a16:creationId xmlns:a16="http://schemas.microsoft.com/office/drawing/2014/main" id="{0A64D918-7BF5-405D-9B27-0860FA3E9CFA}"/>
              </a:ext>
            </a:extLst>
          </p:cNvPr>
          <p:cNvCxnSpPr>
            <a:stCxn id="206" idx="1"/>
            <a:endCxn id="241" idx="0"/>
          </p:cNvCxnSpPr>
          <p:nvPr/>
        </p:nvCxnSpPr>
        <p:spPr>
          <a:xfrm flipH="1">
            <a:off x="2212566" y="9225017"/>
            <a:ext cx="2480941" cy="441685"/>
          </a:xfrm>
          <a:prstGeom prst="straightConnector1">
            <a:avLst/>
          </a:prstGeom>
          <a:ln w="12700">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247" name="Oval 246">
            <a:extLst>
              <a:ext uri="{FF2B5EF4-FFF2-40B4-BE49-F238E27FC236}">
                <a16:creationId xmlns:a16="http://schemas.microsoft.com/office/drawing/2014/main" id="{5DEDED7F-12D2-4D3F-98D3-09F9F82AADD6}"/>
              </a:ext>
            </a:extLst>
          </p:cNvPr>
          <p:cNvSpPr/>
          <p:nvPr/>
        </p:nvSpPr>
        <p:spPr>
          <a:xfrm>
            <a:off x="2832802" y="9642445"/>
            <a:ext cx="436245" cy="19338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IE">
              <a:latin typeface="Calibri" panose="020F0502020204030204" pitchFamily="34" charset="0"/>
              <a:cs typeface="Calibri" panose="020F0502020204030204" pitchFamily="34" charset="0"/>
            </a:endParaRPr>
          </a:p>
        </p:txBody>
      </p:sp>
      <p:cxnSp>
        <p:nvCxnSpPr>
          <p:cNvPr id="248" name="Straight Arrow Connector 247">
            <a:extLst>
              <a:ext uri="{FF2B5EF4-FFF2-40B4-BE49-F238E27FC236}">
                <a16:creationId xmlns:a16="http://schemas.microsoft.com/office/drawing/2014/main" id="{422FE674-4BD2-4732-85F7-2D627A560733}"/>
              </a:ext>
            </a:extLst>
          </p:cNvPr>
          <p:cNvCxnSpPr>
            <a:cxnSpLocks/>
            <a:stCxn id="207" idx="1"/>
            <a:endCxn id="247" idx="6"/>
          </p:cNvCxnSpPr>
          <p:nvPr/>
        </p:nvCxnSpPr>
        <p:spPr>
          <a:xfrm flipH="1" flipV="1">
            <a:off x="3269047" y="9739135"/>
            <a:ext cx="1437391" cy="182415"/>
          </a:xfrm>
          <a:prstGeom prst="straightConnector1">
            <a:avLst/>
          </a:prstGeom>
          <a:ln w="12700">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5" name="Text Box 2">
            <a:extLst>
              <a:ext uri="{FF2B5EF4-FFF2-40B4-BE49-F238E27FC236}">
                <a16:creationId xmlns:a16="http://schemas.microsoft.com/office/drawing/2014/main" id="{E943277F-B5BA-45CF-9C4A-E39B4572FCE4}"/>
              </a:ext>
            </a:extLst>
          </p:cNvPr>
          <p:cNvSpPr txBox="1"/>
          <p:nvPr/>
        </p:nvSpPr>
        <p:spPr>
          <a:xfrm>
            <a:off x="351244" y="604469"/>
            <a:ext cx="2873693" cy="290831"/>
          </a:xfrm>
          <a:prstGeom prst="rect">
            <a:avLst/>
          </a:prstGeom>
          <a:solidFill>
            <a:schemeClr val="bg1">
              <a:lumMod val="95000"/>
            </a:schemeClr>
          </a:solidFill>
          <a:ln w="6350">
            <a:solidFill>
              <a:srgbClr val="C00000"/>
            </a:solidFill>
          </a:ln>
        </p:spPr>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07000"/>
              </a:lnSpc>
              <a:spcAft>
                <a:spcPts val="800"/>
              </a:spcAft>
            </a:pPr>
            <a:r>
              <a:rPr lang="en-IE" sz="1400" b="1" u="sng" dirty="0">
                <a:solidFill>
                  <a:srgbClr val="C00000"/>
                </a:solidFill>
                <a:latin typeface="Calibri" panose="020F0502020204030204" pitchFamily="34" charset="0"/>
                <a:ea typeface="Calibri" panose="020F0502020204030204" pitchFamily="34" charset="0"/>
                <a:cs typeface="Calibri" panose="020F0502020204030204" pitchFamily="34" charset="0"/>
              </a:rPr>
              <a:t>STEP 1</a:t>
            </a:r>
            <a:r>
              <a:rPr lang="en-IE" sz="1400" b="1" dirty="0">
                <a:solidFill>
                  <a:srgbClr val="C00000"/>
                </a:solidFill>
                <a:latin typeface="Calibri" panose="020F0502020204030204" pitchFamily="34" charset="0"/>
                <a:ea typeface="Calibri" panose="020F0502020204030204" pitchFamily="34" charset="0"/>
                <a:cs typeface="Calibri" panose="020F0502020204030204" pitchFamily="34" charset="0"/>
              </a:rPr>
              <a:t>- Log in </a:t>
            </a:r>
            <a:r>
              <a:rPr lang="en-IE" sz="1400" b="1" i="1" dirty="0">
                <a:solidFill>
                  <a:srgbClr val="C00000"/>
                </a:solidFill>
                <a:latin typeface="Calibri" panose="020F0502020204030204" pitchFamily="34" charset="0"/>
                <a:ea typeface="Calibri" panose="020F0502020204030204" pitchFamily="34" charset="0"/>
                <a:cs typeface="Calibri" panose="020F0502020204030204" pitchFamily="34" charset="0"/>
              </a:rPr>
              <a:t>Socrates</a:t>
            </a:r>
            <a:r>
              <a:rPr lang="en-IE" sz="1400" b="1" dirty="0">
                <a:solidFill>
                  <a:srgbClr val="C00000"/>
                </a:solidFill>
                <a:latin typeface="Calibri" panose="020F0502020204030204" pitchFamily="34" charset="0"/>
                <a:ea typeface="Calibri" panose="020F0502020204030204" pitchFamily="34" charset="0"/>
                <a:cs typeface="Calibri" panose="020F0502020204030204" pitchFamily="34" charset="0"/>
              </a:rPr>
              <a:t> </a:t>
            </a:r>
            <a:endParaRPr lang="en-IE" sz="1400" dirty="0">
              <a:latin typeface="Calibri" panose="020F0502020204030204" pitchFamily="34" charset="0"/>
              <a:ea typeface="Calibri" panose="020F0502020204030204" pitchFamily="34" charset="0"/>
              <a:cs typeface="Calibri" panose="020F0502020204030204" pitchFamily="34" charset="0"/>
            </a:endParaRPr>
          </a:p>
          <a:p>
            <a:pPr>
              <a:lnSpc>
                <a:spcPct val="107000"/>
              </a:lnSpc>
              <a:spcAft>
                <a:spcPts val="800"/>
              </a:spcAft>
            </a:pPr>
            <a:r>
              <a:rPr lang="en-IE" sz="1400" b="1" dirty="0">
                <a:solidFill>
                  <a:srgbClr val="C00000"/>
                </a:solidFill>
                <a:latin typeface="Calibri" panose="020F0502020204030204" pitchFamily="34" charset="0"/>
                <a:ea typeface="Calibri" panose="020F0502020204030204" pitchFamily="34" charset="0"/>
                <a:cs typeface="Calibri" panose="020F0502020204030204" pitchFamily="34" charset="0"/>
              </a:rPr>
              <a:t> </a:t>
            </a:r>
            <a:endParaRPr lang="en-IE" sz="1400" dirty="0">
              <a:latin typeface="Calibri" panose="020F0502020204030204" pitchFamily="34" charset="0"/>
              <a:ea typeface="Calibri" panose="020F0502020204030204" pitchFamily="34" charset="0"/>
              <a:cs typeface="Calibri" panose="020F0502020204030204" pitchFamily="34" charset="0"/>
            </a:endParaRPr>
          </a:p>
        </p:txBody>
      </p:sp>
      <p:sp>
        <p:nvSpPr>
          <p:cNvPr id="132" name="Arrow: Down 131">
            <a:extLst>
              <a:ext uri="{FF2B5EF4-FFF2-40B4-BE49-F238E27FC236}">
                <a16:creationId xmlns:a16="http://schemas.microsoft.com/office/drawing/2014/main" id="{13451247-B841-44EB-87AF-F8EFE50A3D9D}"/>
              </a:ext>
            </a:extLst>
          </p:cNvPr>
          <p:cNvSpPr/>
          <p:nvPr/>
        </p:nvSpPr>
        <p:spPr>
          <a:xfrm flipH="1">
            <a:off x="3561180" y="7305032"/>
            <a:ext cx="229445" cy="230417"/>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IE">
              <a:latin typeface="Calibri" panose="020F0502020204030204" pitchFamily="34" charset="0"/>
              <a:cs typeface="Calibri" panose="020F0502020204030204" pitchFamily="34" charset="0"/>
            </a:endParaRPr>
          </a:p>
        </p:txBody>
      </p:sp>
      <p:cxnSp>
        <p:nvCxnSpPr>
          <p:cNvPr id="3" name="Straight Arrow Connector 2">
            <a:extLst>
              <a:ext uri="{FF2B5EF4-FFF2-40B4-BE49-F238E27FC236}">
                <a16:creationId xmlns:a16="http://schemas.microsoft.com/office/drawing/2014/main" id="{CE51451F-3B7F-4B2E-AE8E-D8F92CC703F2}"/>
              </a:ext>
            </a:extLst>
          </p:cNvPr>
          <p:cNvCxnSpPr>
            <a:stCxn id="14" idx="0"/>
          </p:cNvCxnSpPr>
          <p:nvPr/>
        </p:nvCxnSpPr>
        <p:spPr>
          <a:xfrm flipH="1" flipV="1">
            <a:off x="3050925" y="1990685"/>
            <a:ext cx="3420114" cy="1386574"/>
          </a:xfrm>
          <a:prstGeom prst="straightConnector1">
            <a:avLst/>
          </a:prstGeom>
          <a:ln w="19050">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2" name="TextBox 1">
            <a:extLst>
              <a:ext uri="{FF2B5EF4-FFF2-40B4-BE49-F238E27FC236}">
                <a16:creationId xmlns:a16="http://schemas.microsoft.com/office/drawing/2014/main" id="{8DBD7BDA-FED9-48D1-A371-54D32BD5D8A1}"/>
              </a:ext>
            </a:extLst>
          </p:cNvPr>
          <p:cNvSpPr txBox="1"/>
          <p:nvPr/>
        </p:nvSpPr>
        <p:spPr>
          <a:xfrm>
            <a:off x="7772909" y="7801628"/>
            <a:ext cx="1306629" cy="1107996"/>
          </a:xfrm>
          <a:prstGeom prst="rect">
            <a:avLst/>
          </a:prstGeom>
          <a:noFill/>
        </p:spPr>
        <p:txBody>
          <a:bodyPr wrap="square" rtlCol="0">
            <a:spAutoFit/>
          </a:bodyPr>
          <a:lstStyle/>
          <a:p>
            <a:r>
              <a:rPr lang="en-IE" sz="1100" b="1" i="1" dirty="0">
                <a:latin typeface="Calibri" panose="020F0502020204030204" pitchFamily="34" charset="0"/>
                <a:cs typeface="Calibri" panose="020F0502020204030204" pitchFamily="34" charset="0"/>
              </a:rPr>
              <a:t>Note: </a:t>
            </a:r>
            <a:r>
              <a:rPr lang="en-IE" sz="1100" i="1" dirty="0">
                <a:latin typeface="Calibri" panose="020F0502020204030204" pitchFamily="34" charset="0"/>
                <a:cs typeface="Calibri" panose="020F0502020204030204" pitchFamily="34" charset="0"/>
              </a:rPr>
              <a:t>Please ensure that you use a valid email address. Otherwise you will not receive the reports. </a:t>
            </a:r>
          </a:p>
        </p:txBody>
      </p:sp>
    </p:spTree>
    <p:extLst>
      <p:ext uri="{BB962C8B-B14F-4D97-AF65-F5344CB8AC3E}">
        <p14:creationId xmlns:p14="http://schemas.microsoft.com/office/powerpoint/2010/main" val="2302816347"/>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2574</TotalTime>
  <Words>350</Words>
  <Application>Microsoft Office PowerPoint</Application>
  <PresentationFormat>A3 Paper (297x420 mm)</PresentationFormat>
  <Paragraphs>41</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Calibri Light</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Meera Tandan</dc:creator>
  <cp:lastModifiedBy>Meera Tandan</cp:lastModifiedBy>
  <cp:revision>31</cp:revision>
  <dcterms:created xsi:type="dcterms:W3CDTF">2021-11-01T09:48:37Z</dcterms:created>
  <dcterms:modified xsi:type="dcterms:W3CDTF">2022-01-27T10:48:53Z</dcterms:modified>
</cp:coreProperties>
</file>